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3" r:id="rId1"/>
  </p:sldMasterIdLst>
  <p:notesMasterIdLst>
    <p:notesMasterId r:id="rId16"/>
  </p:notesMasterIdLst>
  <p:sldIdLst>
    <p:sldId id="256" r:id="rId2"/>
    <p:sldId id="322" r:id="rId3"/>
    <p:sldId id="257" r:id="rId4"/>
    <p:sldId id="315" r:id="rId5"/>
    <p:sldId id="258" r:id="rId6"/>
    <p:sldId id="320" r:id="rId7"/>
    <p:sldId id="312" r:id="rId8"/>
    <p:sldId id="321" r:id="rId9"/>
    <p:sldId id="313" r:id="rId10"/>
    <p:sldId id="316" r:id="rId11"/>
    <p:sldId id="317" r:id="rId12"/>
    <p:sldId id="318" r:id="rId13"/>
    <p:sldId id="319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hoef, M. (Mary-Joanne)" initials="VM(J" lastIdx="14" clrIdx="0">
    <p:extLst>
      <p:ext uri="{19B8F6BF-5375-455C-9EA6-DF929625EA0E}">
        <p15:presenceInfo xmlns:p15="http://schemas.microsoft.com/office/powerpoint/2012/main" userId="Verhoef, M. (Mary-Joanne)" providerId="None"/>
      </p:ext>
    </p:extLst>
  </p:cmAuthor>
  <p:cmAuthor id="2" name="josefien.de.bruin@rivm.nl" initials="j" lastIdx="12" clrIdx="1">
    <p:extLst>
      <p:ext uri="{19B8F6BF-5375-455C-9EA6-DF929625EA0E}">
        <p15:presenceInfo xmlns:p15="http://schemas.microsoft.com/office/powerpoint/2012/main" userId="S::josefien.de.bruin@rivm.nl::c8219c76-a0d0-45cc-8d95-774b265a8e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B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6350" autoAdjust="0"/>
  </p:normalViewPr>
  <p:slideViewPr>
    <p:cSldViewPr snapToGrid="0">
      <p:cViewPr varScale="1">
        <p:scale>
          <a:sx n="41" d="100"/>
          <a:sy n="41" d="100"/>
        </p:scale>
        <p:origin x="6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0T13:29:29.683" idx="6">
    <p:pos x="10" y="10"/>
    <p:text>Jos! Heb dit nu gewoon overgenomen uit het document. Bewoording goed zo? Wil je nog een kleine intro bv toevoegen?</p:text>
    <p:extLst>
      <p:ext uri="{C676402C-5697-4E1C-873F-D02D1690AC5C}">
        <p15:threadingInfo xmlns:p15="http://schemas.microsoft.com/office/powerpoint/2012/main" timeZoneBias="-120"/>
      </p:ext>
    </p:extLst>
  </p:cm>
  <p:cm authorId="2" dt="2021-04-12T17:49:34.973" idx="12">
    <p:pos x="10" y="106"/>
    <p:text>Yes doe ik! 
Ik doe dit morgenavond!</p:text>
    <p:extLst>
      <p:ext uri="{C676402C-5697-4E1C-873F-D02D1690AC5C}">
        <p15:threadingInfo xmlns:p15="http://schemas.microsoft.com/office/powerpoint/2012/main" timeZoneBias="-120">
          <p15:parentCm authorId="1" idx="6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86BD9-D197-4FCB-9CF8-05DD6C0C214F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74C4BAE-7EC8-48EC-9FFF-0219589224B0}">
      <dgm:prSet/>
      <dgm:spPr/>
      <dgm:t>
        <a:bodyPr/>
        <a:lstStyle/>
        <a:p>
          <a:r>
            <a:rPr lang="en-US"/>
            <a:t>Introductie</a:t>
          </a:r>
        </a:p>
      </dgm:t>
    </dgm:pt>
    <dgm:pt modelId="{87992CFF-5084-44E8-8BD0-20517567AEC5}" type="parTrans" cxnId="{F6D088D3-2E88-40F0-8537-82D08702F22D}">
      <dgm:prSet/>
      <dgm:spPr/>
      <dgm:t>
        <a:bodyPr/>
        <a:lstStyle/>
        <a:p>
          <a:endParaRPr lang="en-US"/>
        </a:p>
      </dgm:t>
    </dgm:pt>
    <dgm:pt modelId="{719C153A-2E16-44B8-993A-0A3D2F44D776}" type="sibTrans" cxnId="{F6D088D3-2E88-40F0-8537-82D08702F22D}">
      <dgm:prSet/>
      <dgm:spPr/>
      <dgm:t>
        <a:bodyPr/>
        <a:lstStyle/>
        <a:p>
          <a:endParaRPr lang="en-US"/>
        </a:p>
      </dgm:t>
    </dgm:pt>
    <dgm:pt modelId="{F0016929-91F0-41B4-B992-61EF982C1F33}">
      <dgm:prSet/>
      <dgm:spPr/>
      <dgm:t>
        <a:bodyPr/>
        <a:lstStyle/>
        <a:p>
          <a:r>
            <a:rPr lang="en-US"/>
            <a:t>Deel 1: Achtergrond </a:t>
          </a:r>
        </a:p>
      </dgm:t>
    </dgm:pt>
    <dgm:pt modelId="{866B2DC5-9D27-4D27-AAA6-BB5A0F1FDACE}" type="parTrans" cxnId="{F0BAFEEB-5C1C-4FB0-B0FC-371DC5D322B4}">
      <dgm:prSet/>
      <dgm:spPr/>
      <dgm:t>
        <a:bodyPr/>
        <a:lstStyle/>
        <a:p>
          <a:endParaRPr lang="en-US"/>
        </a:p>
      </dgm:t>
    </dgm:pt>
    <dgm:pt modelId="{27EFDA50-E87E-4D15-A126-24AE8A80DB54}" type="sibTrans" cxnId="{F0BAFEEB-5C1C-4FB0-B0FC-371DC5D322B4}">
      <dgm:prSet/>
      <dgm:spPr/>
      <dgm:t>
        <a:bodyPr/>
        <a:lstStyle/>
        <a:p>
          <a:endParaRPr lang="en-US"/>
        </a:p>
      </dgm:t>
    </dgm:pt>
    <dgm:pt modelId="{D4253B08-A4F5-4AB0-A9C6-FF6D7F4495A1}">
      <dgm:prSet/>
      <dgm:spPr/>
      <dgm:t>
        <a:bodyPr/>
        <a:lstStyle/>
        <a:p>
          <a:r>
            <a:rPr lang="nl-NL"/>
            <a:t>Deel 2: Formuleren gezamenlijke visie</a:t>
          </a:r>
          <a:endParaRPr lang="en-US"/>
        </a:p>
      </dgm:t>
    </dgm:pt>
    <dgm:pt modelId="{10221A7B-BE3B-4C1A-93F3-5264364379B8}" type="parTrans" cxnId="{67AC148C-B729-4D5D-AB79-5145D5361306}">
      <dgm:prSet/>
      <dgm:spPr/>
      <dgm:t>
        <a:bodyPr/>
        <a:lstStyle/>
        <a:p>
          <a:endParaRPr lang="en-US"/>
        </a:p>
      </dgm:t>
    </dgm:pt>
    <dgm:pt modelId="{209063FA-38B8-44AE-81BF-6678F4F30802}" type="sibTrans" cxnId="{67AC148C-B729-4D5D-AB79-5145D5361306}">
      <dgm:prSet/>
      <dgm:spPr/>
      <dgm:t>
        <a:bodyPr/>
        <a:lstStyle/>
        <a:p>
          <a:endParaRPr lang="en-US"/>
        </a:p>
      </dgm:t>
    </dgm:pt>
    <dgm:pt modelId="{ED903412-3B25-457F-A429-DA693CE17CEF}">
      <dgm:prSet/>
      <dgm:spPr/>
      <dgm:t>
        <a:bodyPr/>
        <a:lstStyle/>
        <a:p>
          <a:r>
            <a:rPr lang="nl-NL"/>
            <a:t>Deel 3: Vervolgstappen identificeren</a:t>
          </a:r>
          <a:endParaRPr lang="en-US"/>
        </a:p>
      </dgm:t>
    </dgm:pt>
    <dgm:pt modelId="{673A5751-9D17-4C18-91F2-61384EA7E00A}" type="parTrans" cxnId="{A3B5CBDB-5502-489D-B309-5D848D54AADE}">
      <dgm:prSet/>
      <dgm:spPr/>
      <dgm:t>
        <a:bodyPr/>
        <a:lstStyle/>
        <a:p>
          <a:endParaRPr lang="en-US"/>
        </a:p>
      </dgm:t>
    </dgm:pt>
    <dgm:pt modelId="{12F03841-ED24-4F78-8789-FE9AA0F423AC}" type="sibTrans" cxnId="{A3B5CBDB-5502-489D-B309-5D848D54AADE}">
      <dgm:prSet/>
      <dgm:spPr/>
      <dgm:t>
        <a:bodyPr/>
        <a:lstStyle/>
        <a:p>
          <a:endParaRPr lang="en-US"/>
        </a:p>
      </dgm:t>
    </dgm:pt>
    <dgm:pt modelId="{3276E8BA-52B2-4B77-B3CB-E05C642F8D2B}">
      <dgm:prSet/>
      <dgm:spPr/>
      <dgm:t>
        <a:bodyPr/>
        <a:lstStyle/>
        <a:p>
          <a:r>
            <a:rPr lang="nl-NL"/>
            <a:t>Afsluiting</a:t>
          </a:r>
          <a:endParaRPr lang="en-US"/>
        </a:p>
      </dgm:t>
    </dgm:pt>
    <dgm:pt modelId="{2C4E6BBD-AE58-4197-84D6-6998FED36240}" type="parTrans" cxnId="{106B8810-DC65-45CB-96BD-0D9EA611E6C3}">
      <dgm:prSet/>
      <dgm:spPr/>
      <dgm:t>
        <a:bodyPr/>
        <a:lstStyle/>
        <a:p>
          <a:endParaRPr lang="en-US"/>
        </a:p>
      </dgm:t>
    </dgm:pt>
    <dgm:pt modelId="{E5F8CE07-50E6-45CC-ADEF-A7C13D7408B1}" type="sibTrans" cxnId="{106B8810-DC65-45CB-96BD-0D9EA611E6C3}">
      <dgm:prSet/>
      <dgm:spPr/>
      <dgm:t>
        <a:bodyPr/>
        <a:lstStyle/>
        <a:p>
          <a:endParaRPr lang="en-US"/>
        </a:p>
      </dgm:t>
    </dgm:pt>
    <dgm:pt modelId="{42CE90A4-3605-4D98-93DE-4F5402E84108}" type="pres">
      <dgm:prSet presAssocID="{53586BD9-D197-4FCB-9CF8-05DD6C0C214F}" presName="linear" presStyleCnt="0">
        <dgm:presLayoutVars>
          <dgm:animLvl val="lvl"/>
          <dgm:resizeHandles val="exact"/>
        </dgm:presLayoutVars>
      </dgm:prSet>
      <dgm:spPr/>
    </dgm:pt>
    <dgm:pt modelId="{E984474B-4E27-4B2C-B48A-5C5D1CFA6904}" type="pres">
      <dgm:prSet presAssocID="{F74C4BAE-7EC8-48EC-9FFF-0219589224B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8BF629B-6B36-4256-AC2C-9A449112FF88}" type="pres">
      <dgm:prSet presAssocID="{719C153A-2E16-44B8-993A-0A3D2F44D776}" presName="spacer" presStyleCnt="0"/>
      <dgm:spPr/>
    </dgm:pt>
    <dgm:pt modelId="{60FE767D-167E-4ED7-94E1-E565F1D4F58C}" type="pres">
      <dgm:prSet presAssocID="{F0016929-91F0-41B4-B992-61EF982C1F3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4F311E9-EE41-445C-B615-E3B37DEA6605}" type="pres">
      <dgm:prSet presAssocID="{27EFDA50-E87E-4D15-A126-24AE8A80DB54}" presName="spacer" presStyleCnt="0"/>
      <dgm:spPr/>
    </dgm:pt>
    <dgm:pt modelId="{0925773C-A1F6-4E53-8F1C-6740936F8072}" type="pres">
      <dgm:prSet presAssocID="{D4253B08-A4F5-4AB0-A9C6-FF6D7F4495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3DD48E7-CA2B-48BB-BFAD-6BC262C59420}" type="pres">
      <dgm:prSet presAssocID="{209063FA-38B8-44AE-81BF-6678F4F30802}" presName="spacer" presStyleCnt="0"/>
      <dgm:spPr/>
    </dgm:pt>
    <dgm:pt modelId="{3582B7E6-4C71-4BF6-8D74-2946DA674D05}" type="pres">
      <dgm:prSet presAssocID="{ED903412-3B25-457F-A429-DA693CE17C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5E2C6FD-A3CB-4AEE-810F-97672B0829C6}" type="pres">
      <dgm:prSet presAssocID="{12F03841-ED24-4F78-8789-FE9AA0F423AC}" presName="spacer" presStyleCnt="0"/>
      <dgm:spPr/>
    </dgm:pt>
    <dgm:pt modelId="{37502A93-7639-49FD-8C9E-A4ABBE525B76}" type="pres">
      <dgm:prSet presAssocID="{3276E8BA-52B2-4B77-B3CB-E05C642F8D2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06B8810-DC65-45CB-96BD-0D9EA611E6C3}" srcId="{53586BD9-D197-4FCB-9CF8-05DD6C0C214F}" destId="{3276E8BA-52B2-4B77-B3CB-E05C642F8D2B}" srcOrd="4" destOrd="0" parTransId="{2C4E6BBD-AE58-4197-84D6-6998FED36240}" sibTransId="{E5F8CE07-50E6-45CC-ADEF-A7C13D7408B1}"/>
    <dgm:cxn modelId="{2DB7F774-C95E-451E-97D7-4FA24311A03D}" type="presOf" srcId="{D4253B08-A4F5-4AB0-A9C6-FF6D7F4495A1}" destId="{0925773C-A1F6-4E53-8F1C-6740936F8072}" srcOrd="0" destOrd="0" presId="urn:microsoft.com/office/officeart/2005/8/layout/vList2"/>
    <dgm:cxn modelId="{25BC3357-B9C4-483B-8C86-B75CFBD706BC}" type="presOf" srcId="{53586BD9-D197-4FCB-9CF8-05DD6C0C214F}" destId="{42CE90A4-3605-4D98-93DE-4F5402E84108}" srcOrd="0" destOrd="0" presId="urn:microsoft.com/office/officeart/2005/8/layout/vList2"/>
    <dgm:cxn modelId="{102DDB7C-7A97-4C6B-A4FF-02DD254C6BB6}" type="presOf" srcId="{F74C4BAE-7EC8-48EC-9FFF-0219589224B0}" destId="{E984474B-4E27-4B2C-B48A-5C5D1CFA6904}" srcOrd="0" destOrd="0" presId="urn:microsoft.com/office/officeart/2005/8/layout/vList2"/>
    <dgm:cxn modelId="{67AC148C-B729-4D5D-AB79-5145D5361306}" srcId="{53586BD9-D197-4FCB-9CF8-05DD6C0C214F}" destId="{D4253B08-A4F5-4AB0-A9C6-FF6D7F4495A1}" srcOrd="2" destOrd="0" parTransId="{10221A7B-BE3B-4C1A-93F3-5264364379B8}" sibTransId="{209063FA-38B8-44AE-81BF-6678F4F30802}"/>
    <dgm:cxn modelId="{70E7CB94-951E-49D0-8D66-4C034CEFD2BA}" type="presOf" srcId="{ED903412-3B25-457F-A429-DA693CE17CEF}" destId="{3582B7E6-4C71-4BF6-8D74-2946DA674D05}" srcOrd="0" destOrd="0" presId="urn:microsoft.com/office/officeart/2005/8/layout/vList2"/>
    <dgm:cxn modelId="{794BEA9E-FDCA-4C37-B9E1-9076C46638C1}" type="presOf" srcId="{F0016929-91F0-41B4-B992-61EF982C1F33}" destId="{60FE767D-167E-4ED7-94E1-E565F1D4F58C}" srcOrd="0" destOrd="0" presId="urn:microsoft.com/office/officeart/2005/8/layout/vList2"/>
    <dgm:cxn modelId="{6C91D8AE-8E5E-42C5-A8A7-6B94281605E4}" type="presOf" srcId="{3276E8BA-52B2-4B77-B3CB-E05C642F8D2B}" destId="{37502A93-7639-49FD-8C9E-A4ABBE525B76}" srcOrd="0" destOrd="0" presId="urn:microsoft.com/office/officeart/2005/8/layout/vList2"/>
    <dgm:cxn modelId="{F6D088D3-2E88-40F0-8537-82D08702F22D}" srcId="{53586BD9-D197-4FCB-9CF8-05DD6C0C214F}" destId="{F74C4BAE-7EC8-48EC-9FFF-0219589224B0}" srcOrd="0" destOrd="0" parTransId="{87992CFF-5084-44E8-8BD0-20517567AEC5}" sibTransId="{719C153A-2E16-44B8-993A-0A3D2F44D776}"/>
    <dgm:cxn modelId="{A3B5CBDB-5502-489D-B309-5D848D54AADE}" srcId="{53586BD9-D197-4FCB-9CF8-05DD6C0C214F}" destId="{ED903412-3B25-457F-A429-DA693CE17CEF}" srcOrd="3" destOrd="0" parTransId="{673A5751-9D17-4C18-91F2-61384EA7E00A}" sibTransId="{12F03841-ED24-4F78-8789-FE9AA0F423AC}"/>
    <dgm:cxn modelId="{F0BAFEEB-5C1C-4FB0-B0FC-371DC5D322B4}" srcId="{53586BD9-D197-4FCB-9CF8-05DD6C0C214F}" destId="{F0016929-91F0-41B4-B992-61EF982C1F33}" srcOrd="1" destOrd="0" parTransId="{866B2DC5-9D27-4D27-AAA6-BB5A0F1FDACE}" sibTransId="{27EFDA50-E87E-4D15-A126-24AE8A80DB54}"/>
    <dgm:cxn modelId="{17F8F1D4-53B3-47CC-A598-54E7D877DDBC}" type="presParOf" srcId="{42CE90A4-3605-4D98-93DE-4F5402E84108}" destId="{E984474B-4E27-4B2C-B48A-5C5D1CFA6904}" srcOrd="0" destOrd="0" presId="urn:microsoft.com/office/officeart/2005/8/layout/vList2"/>
    <dgm:cxn modelId="{D2E9261B-9ADF-4998-B8B1-A00768E29750}" type="presParOf" srcId="{42CE90A4-3605-4D98-93DE-4F5402E84108}" destId="{C8BF629B-6B36-4256-AC2C-9A449112FF88}" srcOrd="1" destOrd="0" presId="urn:microsoft.com/office/officeart/2005/8/layout/vList2"/>
    <dgm:cxn modelId="{3CBB811C-1802-43E9-A787-53C075B97B31}" type="presParOf" srcId="{42CE90A4-3605-4D98-93DE-4F5402E84108}" destId="{60FE767D-167E-4ED7-94E1-E565F1D4F58C}" srcOrd="2" destOrd="0" presId="urn:microsoft.com/office/officeart/2005/8/layout/vList2"/>
    <dgm:cxn modelId="{E93E5E39-58C9-474E-8874-CE32E03BF5A6}" type="presParOf" srcId="{42CE90A4-3605-4D98-93DE-4F5402E84108}" destId="{74F311E9-EE41-445C-B615-E3B37DEA6605}" srcOrd="3" destOrd="0" presId="urn:microsoft.com/office/officeart/2005/8/layout/vList2"/>
    <dgm:cxn modelId="{4E764B95-24B4-499C-9A8B-7A9AFE1F9FA5}" type="presParOf" srcId="{42CE90A4-3605-4D98-93DE-4F5402E84108}" destId="{0925773C-A1F6-4E53-8F1C-6740936F8072}" srcOrd="4" destOrd="0" presId="urn:microsoft.com/office/officeart/2005/8/layout/vList2"/>
    <dgm:cxn modelId="{F5208836-54B8-45E1-942F-C22579C984D1}" type="presParOf" srcId="{42CE90A4-3605-4D98-93DE-4F5402E84108}" destId="{13DD48E7-CA2B-48BB-BFAD-6BC262C59420}" srcOrd="5" destOrd="0" presId="urn:microsoft.com/office/officeart/2005/8/layout/vList2"/>
    <dgm:cxn modelId="{A81965B6-6977-4684-8C50-687A0646DA02}" type="presParOf" srcId="{42CE90A4-3605-4D98-93DE-4F5402E84108}" destId="{3582B7E6-4C71-4BF6-8D74-2946DA674D05}" srcOrd="6" destOrd="0" presId="urn:microsoft.com/office/officeart/2005/8/layout/vList2"/>
    <dgm:cxn modelId="{404AFF7D-1B9E-4AA2-8BF5-86E049339E8D}" type="presParOf" srcId="{42CE90A4-3605-4D98-93DE-4F5402E84108}" destId="{45E2C6FD-A3CB-4AEE-810F-97672B0829C6}" srcOrd="7" destOrd="0" presId="urn:microsoft.com/office/officeart/2005/8/layout/vList2"/>
    <dgm:cxn modelId="{FDB1ED1F-8A90-4667-8D90-E1D40C1F5BDD}" type="presParOf" srcId="{42CE90A4-3605-4D98-93DE-4F5402E84108}" destId="{37502A93-7639-49FD-8C9E-A4ABBE525B7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3F3EFF-85C4-4921-9760-1B48455445F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A7E9814-E8AB-4CE3-A4C5-96C370C917B4}">
      <dgm:prSet phldrT="[Tekst]" custT="1"/>
      <dgm:spPr/>
      <dgm:t>
        <a:bodyPr/>
        <a:lstStyle/>
        <a:p>
          <a:r>
            <a:rPr lang="en-US" sz="2000" dirty="0"/>
            <a:t>Dying, a human thing</a:t>
          </a:r>
          <a:endParaRPr lang="nl-NL" sz="2000" dirty="0"/>
        </a:p>
      </dgm:t>
    </dgm:pt>
    <dgm:pt modelId="{06EF709D-9AE6-492C-89FA-CD2DC06476B2}" type="parTrans" cxnId="{186AFC49-1065-4FAC-9A1A-8772397FF0DC}">
      <dgm:prSet/>
      <dgm:spPr/>
      <dgm:t>
        <a:bodyPr/>
        <a:lstStyle/>
        <a:p>
          <a:endParaRPr lang="nl-NL"/>
        </a:p>
      </dgm:t>
    </dgm:pt>
    <dgm:pt modelId="{B9F3EFBE-B796-49F1-AE38-C1AAC97EC091}" type="sibTrans" cxnId="{186AFC49-1065-4FAC-9A1A-8772397FF0DC}">
      <dgm:prSet/>
      <dgm:spPr/>
      <dgm:t>
        <a:bodyPr/>
        <a:lstStyle/>
        <a:p>
          <a:endParaRPr lang="nl-NL"/>
        </a:p>
      </dgm:t>
    </dgm:pt>
    <dgm:pt modelId="{32B6BD7B-8FCF-43BC-A8C9-AE9E47737318}">
      <dgm:prSet phldrT="[Tekst]" custT="1"/>
      <dgm:spPr/>
      <dgm:t>
        <a:bodyPr/>
        <a:lstStyle/>
        <a:p>
          <a:r>
            <a:rPr lang="en-US" sz="2000"/>
            <a:t>Master</a:t>
          </a:r>
          <a:r>
            <a:rPr lang="en-US" sz="1900"/>
            <a:t> thesis</a:t>
          </a:r>
          <a:endParaRPr lang="nl-NL" sz="1900" dirty="0"/>
        </a:p>
      </dgm:t>
    </dgm:pt>
    <dgm:pt modelId="{4C0F94A5-D5EB-42AF-9CD6-B8DCCA24FA35}" type="parTrans" cxnId="{CAAB52FB-6A6E-4270-A08D-6DDB70E3A343}">
      <dgm:prSet/>
      <dgm:spPr/>
      <dgm:t>
        <a:bodyPr/>
        <a:lstStyle/>
        <a:p>
          <a:endParaRPr lang="nl-NL"/>
        </a:p>
      </dgm:t>
    </dgm:pt>
    <dgm:pt modelId="{DE8895C6-710E-485F-8FCF-AC48AF27F75A}" type="sibTrans" cxnId="{CAAB52FB-6A6E-4270-A08D-6DDB70E3A343}">
      <dgm:prSet/>
      <dgm:spPr/>
      <dgm:t>
        <a:bodyPr/>
        <a:lstStyle/>
        <a:p>
          <a:endParaRPr lang="nl-NL"/>
        </a:p>
      </dgm:t>
    </dgm:pt>
    <dgm:pt modelId="{184F4DEE-6282-42D6-BDBB-EFB18F7AE8C3}">
      <dgm:prSet phldrT="[Tekst]" custT="1"/>
      <dgm:spPr/>
      <dgm:t>
        <a:bodyPr/>
        <a:lstStyle/>
        <a:p>
          <a:r>
            <a:rPr lang="en-US" sz="2000" dirty="0" err="1"/>
            <a:t>Wetenschappelijke</a:t>
          </a:r>
          <a:r>
            <a:rPr lang="en-US" sz="2000" dirty="0"/>
            <a:t> </a:t>
          </a:r>
          <a:r>
            <a:rPr lang="en-US" sz="2000" dirty="0" err="1"/>
            <a:t>publicatie</a:t>
          </a:r>
          <a:endParaRPr lang="nl-NL" sz="2000" dirty="0"/>
        </a:p>
      </dgm:t>
    </dgm:pt>
    <dgm:pt modelId="{DBD96750-760F-4FCB-B20B-67C05BC5C8AD}" type="parTrans" cxnId="{EFDF532A-6413-4218-A67C-DF9203B8E0C4}">
      <dgm:prSet/>
      <dgm:spPr/>
      <dgm:t>
        <a:bodyPr/>
        <a:lstStyle/>
        <a:p>
          <a:endParaRPr lang="nl-NL"/>
        </a:p>
      </dgm:t>
    </dgm:pt>
    <dgm:pt modelId="{97DEC6BD-ECFD-4C2D-8D9A-E2481DAFFFD2}" type="sibTrans" cxnId="{EFDF532A-6413-4218-A67C-DF9203B8E0C4}">
      <dgm:prSet/>
      <dgm:spPr/>
      <dgm:t>
        <a:bodyPr/>
        <a:lstStyle/>
        <a:p>
          <a:endParaRPr lang="nl-NL"/>
        </a:p>
      </dgm:t>
    </dgm:pt>
    <dgm:pt modelId="{78C84972-AE4E-49E6-9266-6D9790115B72}">
      <dgm:prSet phldrT="[Tekst]" custT="1"/>
      <dgm:spPr/>
      <dgm:t>
        <a:bodyPr/>
        <a:lstStyle/>
        <a:p>
          <a:r>
            <a:rPr lang="en-US" sz="1600" dirty="0" err="1"/>
            <a:t>Gesprekken</a:t>
          </a:r>
          <a:r>
            <a:rPr lang="en-US" sz="1600" dirty="0"/>
            <a:t> met </a:t>
          </a:r>
          <a:r>
            <a:rPr lang="en-US" sz="1600" dirty="0" err="1"/>
            <a:t>opleidings</a:t>
          </a:r>
          <a:r>
            <a:rPr lang="en-US" sz="1600" dirty="0"/>
            <a:t> </a:t>
          </a:r>
          <a:r>
            <a:rPr lang="en-US" sz="1600" dirty="0" err="1"/>
            <a:t>coordinatoren</a:t>
          </a:r>
          <a:endParaRPr lang="nl-NL" sz="1600" dirty="0"/>
        </a:p>
      </dgm:t>
    </dgm:pt>
    <dgm:pt modelId="{DEE079CA-E994-4A91-880C-A3B06C2F161F}" type="parTrans" cxnId="{0AC7090C-F64F-4B3A-9679-5E5CBEED011B}">
      <dgm:prSet/>
      <dgm:spPr/>
      <dgm:t>
        <a:bodyPr/>
        <a:lstStyle/>
        <a:p>
          <a:endParaRPr lang="nl-NL"/>
        </a:p>
      </dgm:t>
    </dgm:pt>
    <dgm:pt modelId="{06BA071C-DE76-4240-BDCC-32E73D712DAD}" type="sibTrans" cxnId="{0AC7090C-F64F-4B3A-9679-5E5CBEED011B}">
      <dgm:prSet/>
      <dgm:spPr/>
      <dgm:t>
        <a:bodyPr/>
        <a:lstStyle/>
        <a:p>
          <a:endParaRPr lang="nl-NL"/>
        </a:p>
      </dgm:t>
    </dgm:pt>
    <dgm:pt modelId="{5ABEE775-1F91-4C97-AAFE-F04E2D40A1D3}">
      <dgm:prSet phldrT="[Tekst]" custT="1"/>
      <dgm:spPr/>
      <dgm:t>
        <a:bodyPr/>
        <a:lstStyle/>
        <a:p>
          <a:r>
            <a:rPr lang="en-US" sz="1600"/>
            <a:t>Samenwerking PASEMECO</a:t>
          </a:r>
          <a:endParaRPr lang="nl-NL" sz="1600" dirty="0"/>
        </a:p>
      </dgm:t>
    </dgm:pt>
    <dgm:pt modelId="{5735AD97-0B51-4742-A245-7C7FA6305790}" type="parTrans" cxnId="{D1142008-08BB-400E-89EE-64562FA28346}">
      <dgm:prSet/>
      <dgm:spPr/>
      <dgm:t>
        <a:bodyPr/>
        <a:lstStyle/>
        <a:p>
          <a:endParaRPr lang="nl-NL"/>
        </a:p>
      </dgm:t>
    </dgm:pt>
    <dgm:pt modelId="{95874061-8081-4A51-85C4-0BEFA6A487DE}" type="sibTrans" cxnId="{D1142008-08BB-400E-89EE-64562FA28346}">
      <dgm:prSet/>
      <dgm:spPr/>
      <dgm:t>
        <a:bodyPr/>
        <a:lstStyle/>
        <a:p>
          <a:endParaRPr lang="nl-NL"/>
        </a:p>
      </dgm:t>
    </dgm:pt>
    <dgm:pt modelId="{B4166A2E-D99F-4AE6-9F51-AAAB7486E1C2}">
      <dgm:prSet phldrT="[Tekst]" custT="1"/>
      <dgm:spPr/>
      <dgm:t>
        <a:bodyPr/>
        <a:lstStyle/>
        <a:p>
          <a:r>
            <a:rPr lang="en-US" sz="1600" dirty="0" err="1"/>
            <a:t>Persbericht</a:t>
          </a:r>
          <a:endParaRPr lang="nl-NL" sz="1600" dirty="0"/>
        </a:p>
      </dgm:t>
    </dgm:pt>
    <dgm:pt modelId="{C9122670-E2B2-48D9-848C-77A222DBF24D}" type="parTrans" cxnId="{0578C64E-ECB8-4427-8FF3-80E4D0DD2EB7}">
      <dgm:prSet/>
      <dgm:spPr/>
      <dgm:t>
        <a:bodyPr/>
        <a:lstStyle/>
        <a:p>
          <a:endParaRPr lang="nl-NL"/>
        </a:p>
      </dgm:t>
    </dgm:pt>
    <dgm:pt modelId="{2A476AF1-70A2-4C49-AF0D-C97175505E33}" type="sibTrans" cxnId="{0578C64E-ECB8-4427-8FF3-80E4D0DD2EB7}">
      <dgm:prSet/>
      <dgm:spPr/>
      <dgm:t>
        <a:bodyPr/>
        <a:lstStyle/>
        <a:p>
          <a:endParaRPr lang="nl-NL"/>
        </a:p>
      </dgm:t>
    </dgm:pt>
    <dgm:pt modelId="{A9EC28A2-4653-44F8-BEFA-1A6CA8DF7D2A}">
      <dgm:prSet phldrT="[Tekst]" custT="1"/>
      <dgm:spPr/>
      <dgm:t>
        <a:bodyPr/>
        <a:lstStyle/>
        <a:p>
          <a:r>
            <a:rPr lang="en-US" sz="2000"/>
            <a:t>Aandacht</a:t>
          </a:r>
          <a:endParaRPr lang="nl-NL" sz="2000" dirty="0"/>
        </a:p>
      </dgm:t>
    </dgm:pt>
    <dgm:pt modelId="{09B9343B-97C3-4853-8CA4-5C2ADF073E1B}" type="parTrans" cxnId="{43F7D34F-8584-44A2-B101-71E35EADBEDF}">
      <dgm:prSet/>
      <dgm:spPr/>
      <dgm:t>
        <a:bodyPr/>
        <a:lstStyle/>
        <a:p>
          <a:endParaRPr lang="nl-NL"/>
        </a:p>
      </dgm:t>
    </dgm:pt>
    <dgm:pt modelId="{BFC9A11D-1AAC-48B6-B2D5-A0C80FAE3DB4}" type="sibTrans" cxnId="{43F7D34F-8584-44A2-B101-71E35EADBEDF}">
      <dgm:prSet/>
      <dgm:spPr/>
      <dgm:t>
        <a:bodyPr/>
        <a:lstStyle/>
        <a:p>
          <a:endParaRPr lang="nl-NL"/>
        </a:p>
      </dgm:t>
    </dgm:pt>
    <dgm:pt modelId="{FA8F74EB-43E0-492E-9A6C-407139BC683D}">
      <dgm:prSet phldrT="[Tekst]" custT="1"/>
      <dgm:spPr/>
      <dgm:t>
        <a:bodyPr/>
        <a:lstStyle/>
        <a:p>
          <a:r>
            <a:rPr lang="en-US" sz="1600"/>
            <a:t>Sociale media</a:t>
          </a:r>
          <a:endParaRPr lang="nl-NL" sz="1600" dirty="0"/>
        </a:p>
      </dgm:t>
    </dgm:pt>
    <dgm:pt modelId="{DBB35F6F-C20A-473D-A8E7-A9A7130556F3}" type="parTrans" cxnId="{E6713A72-C236-44D1-A546-DE86F315B57F}">
      <dgm:prSet/>
      <dgm:spPr/>
      <dgm:t>
        <a:bodyPr/>
        <a:lstStyle/>
        <a:p>
          <a:endParaRPr lang="nl-NL"/>
        </a:p>
      </dgm:t>
    </dgm:pt>
    <dgm:pt modelId="{DE984A48-9896-4858-84E5-B4BED765DCA8}" type="sibTrans" cxnId="{E6713A72-C236-44D1-A546-DE86F315B57F}">
      <dgm:prSet/>
      <dgm:spPr/>
      <dgm:t>
        <a:bodyPr/>
        <a:lstStyle/>
        <a:p>
          <a:endParaRPr lang="nl-NL"/>
        </a:p>
      </dgm:t>
    </dgm:pt>
    <dgm:pt modelId="{3F926F70-6305-44C9-9061-51ABE6CF5D03}">
      <dgm:prSet phldrT="[Tekst]" custT="1"/>
      <dgm:spPr/>
      <dgm:t>
        <a:bodyPr/>
        <a:lstStyle/>
        <a:p>
          <a:r>
            <a:rPr lang="en-US" sz="1600"/>
            <a:t>Kranten</a:t>
          </a:r>
          <a:endParaRPr lang="nl-NL" sz="1600" dirty="0"/>
        </a:p>
      </dgm:t>
    </dgm:pt>
    <dgm:pt modelId="{C6B6E275-A37C-4545-9B6C-AAC22F322CEE}" type="parTrans" cxnId="{E100F0B6-BAA2-4277-A91D-6817640E8C19}">
      <dgm:prSet/>
      <dgm:spPr/>
      <dgm:t>
        <a:bodyPr/>
        <a:lstStyle/>
        <a:p>
          <a:endParaRPr lang="nl-NL"/>
        </a:p>
      </dgm:t>
    </dgm:pt>
    <dgm:pt modelId="{32436D59-4051-4874-8DED-6D533AA3A0E8}" type="sibTrans" cxnId="{E100F0B6-BAA2-4277-A91D-6817640E8C19}">
      <dgm:prSet/>
      <dgm:spPr/>
      <dgm:t>
        <a:bodyPr/>
        <a:lstStyle/>
        <a:p>
          <a:endParaRPr lang="nl-NL"/>
        </a:p>
      </dgm:t>
    </dgm:pt>
    <dgm:pt modelId="{E7BEF7CB-9DAC-42F7-A9D9-1260EBAD6FE3}">
      <dgm:prSet phldrT="[Tekst]" custT="1"/>
      <dgm:spPr/>
      <dgm:t>
        <a:bodyPr/>
        <a:lstStyle/>
        <a:p>
          <a:r>
            <a:rPr lang="en-US" sz="1600" dirty="0" err="1"/>
            <a:t>Nationale</a:t>
          </a:r>
          <a:r>
            <a:rPr lang="en-US" sz="1600" dirty="0"/>
            <a:t> radio</a:t>
          </a:r>
          <a:endParaRPr lang="nl-NL" sz="1600" dirty="0"/>
        </a:p>
      </dgm:t>
    </dgm:pt>
    <dgm:pt modelId="{6D05CC89-A33C-4AAA-8768-0FCEC5580B01}" type="parTrans" cxnId="{2B3D59CC-2AA8-4319-8363-7FEB8112A971}">
      <dgm:prSet/>
      <dgm:spPr/>
      <dgm:t>
        <a:bodyPr/>
        <a:lstStyle/>
        <a:p>
          <a:endParaRPr lang="nl-NL"/>
        </a:p>
      </dgm:t>
    </dgm:pt>
    <dgm:pt modelId="{CDD82C55-3A03-4BAF-98F4-A8DBB78E09F9}" type="sibTrans" cxnId="{2B3D59CC-2AA8-4319-8363-7FEB8112A971}">
      <dgm:prSet/>
      <dgm:spPr/>
      <dgm:t>
        <a:bodyPr/>
        <a:lstStyle/>
        <a:p>
          <a:endParaRPr lang="nl-NL"/>
        </a:p>
      </dgm:t>
    </dgm:pt>
    <dgm:pt modelId="{D3027FF6-C0B2-4C06-8B1E-CE66F484258E}">
      <dgm:prSet phldrT="[Tekst]" custT="1"/>
      <dgm:spPr/>
      <dgm:t>
        <a:bodyPr/>
        <a:lstStyle/>
        <a:p>
          <a:r>
            <a:rPr lang="en-US" sz="2000" dirty="0" err="1"/>
            <a:t>Toevoeging</a:t>
          </a:r>
          <a:r>
            <a:rPr lang="en-US" sz="2000" dirty="0"/>
            <a:t> </a:t>
          </a:r>
          <a:r>
            <a:rPr lang="en-US" sz="2000" dirty="0" err="1"/>
            <a:t>aan</a:t>
          </a:r>
          <a:r>
            <a:rPr lang="en-US" sz="2000" dirty="0"/>
            <a:t> </a:t>
          </a:r>
          <a:r>
            <a:rPr lang="en-US" sz="2000" dirty="0" err="1"/>
            <a:t>Raamplan</a:t>
          </a:r>
          <a:r>
            <a:rPr lang="en-US" sz="2000" dirty="0"/>
            <a:t> 2020</a:t>
          </a:r>
          <a:endParaRPr lang="nl-NL" sz="2000" dirty="0"/>
        </a:p>
      </dgm:t>
    </dgm:pt>
    <dgm:pt modelId="{AB3C1DC2-013A-4796-979E-10E5AD20ED54}" type="parTrans" cxnId="{1ADDC405-AD86-4DCE-AA50-4A99FE23CCD0}">
      <dgm:prSet/>
      <dgm:spPr/>
      <dgm:t>
        <a:bodyPr/>
        <a:lstStyle/>
        <a:p>
          <a:endParaRPr lang="nl-NL"/>
        </a:p>
      </dgm:t>
    </dgm:pt>
    <dgm:pt modelId="{D5E1FA95-0579-44CD-A796-271BD7E90762}" type="sibTrans" cxnId="{1ADDC405-AD86-4DCE-AA50-4A99FE23CCD0}">
      <dgm:prSet/>
      <dgm:spPr/>
      <dgm:t>
        <a:bodyPr/>
        <a:lstStyle/>
        <a:p>
          <a:endParaRPr lang="nl-NL"/>
        </a:p>
      </dgm:t>
    </dgm:pt>
    <dgm:pt modelId="{B934F61C-4DC0-4AF2-89B2-63482008B45A}">
      <dgm:prSet phldrT="[Tekst]" custT="1"/>
      <dgm:spPr/>
      <dgm:t>
        <a:bodyPr/>
        <a:lstStyle/>
        <a:p>
          <a:r>
            <a:rPr lang="en-US" sz="1600" dirty="0" err="1"/>
            <a:t>Perspectief</a:t>
          </a:r>
          <a:r>
            <a:rPr lang="en-US" sz="1600" dirty="0"/>
            <a:t> </a:t>
          </a:r>
          <a:r>
            <a:rPr lang="en-US" sz="1600" dirty="0" err="1"/>
            <a:t>artikel</a:t>
          </a:r>
          <a:r>
            <a:rPr lang="en-US" sz="1600" dirty="0"/>
            <a:t> in NTVG</a:t>
          </a:r>
          <a:endParaRPr lang="nl-NL" sz="1600" dirty="0"/>
        </a:p>
      </dgm:t>
    </dgm:pt>
    <dgm:pt modelId="{7BE19C2E-4890-4AF6-861C-176FE5D70CE7}" type="parTrans" cxnId="{B9B2805E-09BC-40B8-9157-23B55102B140}">
      <dgm:prSet/>
      <dgm:spPr/>
      <dgm:t>
        <a:bodyPr/>
        <a:lstStyle/>
        <a:p>
          <a:endParaRPr lang="nl-NL"/>
        </a:p>
      </dgm:t>
    </dgm:pt>
    <dgm:pt modelId="{D53405CA-275F-481C-BCBB-98C4B078620E}" type="sibTrans" cxnId="{B9B2805E-09BC-40B8-9157-23B55102B140}">
      <dgm:prSet/>
      <dgm:spPr/>
      <dgm:t>
        <a:bodyPr/>
        <a:lstStyle/>
        <a:p>
          <a:endParaRPr lang="nl-NL"/>
        </a:p>
      </dgm:t>
    </dgm:pt>
    <dgm:pt modelId="{F05E1AB5-7E17-4F9D-AE0C-357567C2BB44}">
      <dgm:prSet phldrT="[Tekst]" custT="1"/>
      <dgm:spPr/>
      <dgm:t>
        <a:bodyPr/>
        <a:lstStyle/>
        <a:p>
          <a:r>
            <a:rPr lang="en-US" sz="1600" dirty="0" err="1"/>
            <a:t>Politiek</a:t>
          </a:r>
          <a:endParaRPr lang="nl-NL" sz="1600" dirty="0"/>
        </a:p>
      </dgm:t>
    </dgm:pt>
    <dgm:pt modelId="{7FF34A47-B960-4EEF-BA97-49FAFEBDBD5B}" type="parTrans" cxnId="{BA1C4753-923C-4AD3-9EE4-9413594EE77A}">
      <dgm:prSet/>
      <dgm:spPr/>
      <dgm:t>
        <a:bodyPr/>
        <a:lstStyle/>
        <a:p>
          <a:endParaRPr lang="nl-NL"/>
        </a:p>
      </dgm:t>
    </dgm:pt>
    <dgm:pt modelId="{30531892-71B1-4BA4-AEF1-E15A618BF31F}" type="sibTrans" cxnId="{BA1C4753-923C-4AD3-9EE4-9413594EE77A}">
      <dgm:prSet/>
      <dgm:spPr/>
      <dgm:t>
        <a:bodyPr/>
        <a:lstStyle/>
        <a:p>
          <a:endParaRPr lang="nl-NL"/>
        </a:p>
      </dgm:t>
    </dgm:pt>
    <dgm:pt modelId="{8836582F-AC02-4D93-A0AC-D12D6229E985}" type="pres">
      <dgm:prSet presAssocID="{773F3EFF-85C4-4921-9760-1B48455445FE}" presName="Name0" presStyleCnt="0">
        <dgm:presLayoutVars>
          <dgm:dir/>
          <dgm:resizeHandles val="exact"/>
        </dgm:presLayoutVars>
      </dgm:prSet>
      <dgm:spPr/>
    </dgm:pt>
    <dgm:pt modelId="{628B1DB7-2644-4ADE-A650-17DCD50C90FC}" type="pres">
      <dgm:prSet presAssocID="{773F3EFF-85C4-4921-9760-1B48455445FE}" presName="arrow" presStyleLbl="bgShp" presStyleIdx="0" presStyleCnt="1" custScaleY="67228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2E18B747-A626-41FB-AA2F-8BCDC9EE087C}" type="pres">
      <dgm:prSet presAssocID="{773F3EFF-85C4-4921-9760-1B48455445FE}" presName="points" presStyleCnt="0"/>
      <dgm:spPr/>
    </dgm:pt>
    <dgm:pt modelId="{94B13A2E-4B94-400F-B53B-5B09481AFF28}" type="pres">
      <dgm:prSet presAssocID="{EA7E9814-E8AB-4CE3-A4C5-96C370C917B4}" presName="compositeA" presStyleCnt="0"/>
      <dgm:spPr/>
    </dgm:pt>
    <dgm:pt modelId="{C20F5C98-6FC3-42A5-B41E-76820F23506B}" type="pres">
      <dgm:prSet presAssocID="{EA7E9814-E8AB-4CE3-A4C5-96C370C917B4}" presName="textA" presStyleLbl="revTx" presStyleIdx="0" presStyleCnt="5">
        <dgm:presLayoutVars>
          <dgm:bulletEnabled val="1"/>
        </dgm:presLayoutVars>
      </dgm:prSet>
      <dgm:spPr/>
    </dgm:pt>
    <dgm:pt modelId="{0F4B68E3-84C3-4365-B0C5-BB04E0F404F7}" type="pres">
      <dgm:prSet presAssocID="{EA7E9814-E8AB-4CE3-A4C5-96C370C917B4}" presName="circleA" presStyleLbl="node1" presStyleIdx="0" presStyleCnt="5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E49EE317-2320-4DB2-8C2E-FCA73A444C79}" type="pres">
      <dgm:prSet presAssocID="{EA7E9814-E8AB-4CE3-A4C5-96C370C917B4}" presName="spaceA" presStyleCnt="0"/>
      <dgm:spPr/>
    </dgm:pt>
    <dgm:pt modelId="{A5BE37AB-0FBD-43E2-93A7-6D08EC016676}" type="pres">
      <dgm:prSet presAssocID="{B9F3EFBE-B796-49F1-AE38-C1AAC97EC091}" presName="space" presStyleCnt="0"/>
      <dgm:spPr/>
    </dgm:pt>
    <dgm:pt modelId="{5EDB4056-66FF-4EEF-B0FF-3EB07A33D186}" type="pres">
      <dgm:prSet presAssocID="{32B6BD7B-8FCF-43BC-A8C9-AE9E47737318}" presName="compositeB" presStyleCnt="0"/>
      <dgm:spPr/>
    </dgm:pt>
    <dgm:pt modelId="{1AAD9BE0-E69C-4B4C-B7B8-658F29D5F0F9}" type="pres">
      <dgm:prSet presAssocID="{32B6BD7B-8FCF-43BC-A8C9-AE9E47737318}" presName="textB" presStyleLbl="revTx" presStyleIdx="1" presStyleCnt="5">
        <dgm:presLayoutVars>
          <dgm:bulletEnabled val="1"/>
        </dgm:presLayoutVars>
      </dgm:prSet>
      <dgm:spPr/>
    </dgm:pt>
    <dgm:pt modelId="{8268C163-DAC8-41D6-8589-9A7D91070BA0}" type="pres">
      <dgm:prSet presAssocID="{32B6BD7B-8FCF-43BC-A8C9-AE9E47737318}" presName="circleB" presStyleLbl="node1" presStyleIdx="1" presStyleCnt="5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E3190B60-E32D-49C3-9E3A-D81141C49E56}" type="pres">
      <dgm:prSet presAssocID="{32B6BD7B-8FCF-43BC-A8C9-AE9E47737318}" presName="spaceB" presStyleCnt="0"/>
      <dgm:spPr/>
    </dgm:pt>
    <dgm:pt modelId="{8DC032D3-70C7-4F4C-B55C-6BAF9BA8CE76}" type="pres">
      <dgm:prSet presAssocID="{DE8895C6-710E-485F-8FCF-AC48AF27F75A}" presName="space" presStyleCnt="0"/>
      <dgm:spPr/>
    </dgm:pt>
    <dgm:pt modelId="{90979416-6607-468A-9EBF-39371404B8AC}" type="pres">
      <dgm:prSet presAssocID="{184F4DEE-6282-42D6-BDBB-EFB18F7AE8C3}" presName="compositeA" presStyleCnt="0"/>
      <dgm:spPr/>
    </dgm:pt>
    <dgm:pt modelId="{588F97A1-369A-4AB6-B99A-64779F91A057}" type="pres">
      <dgm:prSet presAssocID="{184F4DEE-6282-42D6-BDBB-EFB18F7AE8C3}" presName="textA" presStyleLbl="revTx" presStyleIdx="2" presStyleCnt="5" custScaleX="124440">
        <dgm:presLayoutVars>
          <dgm:bulletEnabled val="1"/>
        </dgm:presLayoutVars>
      </dgm:prSet>
      <dgm:spPr/>
    </dgm:pt>
    <dgm:pt modelId="{3D70F736-6E16-4DC7-B231-19DA2463F22B}" type="pres">
      <dgm:prSet presAssocID="{184F4DEE-6282-42D6-BDBB-EFB18F7AE8C3}" presName="circleA" presStyleLbl="node1" presStyleIdx="2" presStyleCnt="5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8519C96C-74C8-476E-8225-DC106EBA99A1}" type="pres">
      <dgm:prSet presAssocID="{184F4DEE-6282-42D6-BDBB-EFB18F7AE8C3}" presName="spaceA" presStyleCnt="0"/>
      <dgm:spPr/>
    </dgm:pt>
    <dgm:pt modelId="{4D5FDC43-2042-4363-B350-A546B89A7476}" type="pres">
      <dgm:prSet presAssocID="{97DEC6BD-ECFD-4C2D-8D9A-E2481DAFFFD2}" presName="space" presStyleCnt="0"/>
      <dgm:spPr/>
    </dgm:pt>
    <dgm:pt modelId="{5A104A74-EF5C-4898-A695-3F929EA87222}" type="pres">
      <dgm:prSet presAssocID="{A9EC28A2-4653-44F8-BEFA-1A6CA8DF7D2A}" presName="compositeB" presStyleCnt="0"/>
      <dgm:spPr/>
    </dgm:pt>
    <dgm:pt modelId="{EA275184-BC13-472A-A381-63179F63182E}" type="pres">
      <dgm:prSet presAssocID="{A9EC28A2-4653-44F8-BEFA-1A6CA8DF7D2A}" presName="textB" presStyleLbl="revTx" presStyleIdx="3" presStyleCnt="5">
        <dgm:presLayoutVars>
          <dgm:bulletEnabled val="1"/>
        </dgm:presLayoutVars>
      </dgm:prSet>
      <dgm:spPr/>
    </dgm:pt>
    <dgm:pt modelId="{3DAC3742-26BD-4D67-90B7-43CB0C13C898}" type="pres">
      <dgm:prSet presAssocID="{A9EC28A2-4653-44F8-BEFA-1A6CA8DF7D2A}" presName="circleB" presStyleLbl="node1" presStyleIdx="3" presStyleCnt="5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E4EB71E2-AD9A-446F-AD2F-6E72E2E11E68}" type="pres">
      <dgm:prSet presAssocID="{A9EC28A2-4653-44F8-BEFA-1A6CA8DF7D2A}" presName="spaceB" presStyleCnt="0"/>
      <dgm:spPr/>
    </dgm:pt>
    <dgm:pt modelId="{E6E1D918-7DA1-4E22-8966-28162DE9BADA}" type="pres">
      <dgm:prSet presAssocID="{BFC9A11D-1AAC-48B6-B2D5-A0C80FAE3DB4}" presName="space" presStyleCnt="0"/>
      <dgm:spPr/>
    </dgm:pt>
    <dgm:pt modelId="{33C8C718-7867-4795-8BB3-414008E35741}" type="pres">
      <dgm:prSet presAssocID="{D3027FF6-C0B2-4C06-8B1E-CE66F484258E}" presName="compositeA" presStyleCnt="0"/>
      <dgm:spPr/>
    </dgm:pt>
    <dgm:pt modelId="{A14D73E0-A0CA-4402-AFEE-F2EA622FDAD8}" type="pres">
      <dgm:prSet presAssocID="{D3027FF6-C0B2-4C06-8B1E-CE66F484258E}" presName="textA" presStyleLbl="revTx" presStyleIdx="4" presStyleCnt="5">
        <dgm:presLayoutVars>
          <dgm:bulletEnabled val="1"/>
        </dgm:presLayoutVars>
      </dgm:prSet>
      <dgm:spPr/>
    </dgm:pt>
    <dgm:pt modelId="{826A1F23-3055-40B4-98EE-7B30BDE146B7}" type="pres">
      <dgm:prSet presAssocID="{D3027FF6-C0B2-4C06-8B1E-CE66F484258E}" presName="circleA" presStyleLbl="node1" presStyleIdx="4" presStyleCnt="5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A52F6661-B8DD-4C47-B54A-2A8231131980}" type="pres">
      <dgm:prSet presAssocID="{D3027FF6-C0B2-4C06-8B1E-CE66F484258E}" presName="spaceA" presStyleCnt="0"/>
      <dgm:spPr/>
    </dgm:pt>
  </dgm:ptLst>
  <dgm:cxnLst>
    <dgm:cxn modelId="{1ADDC405-AD86-4DCE-AA50-4A99FE23CCD0}" srcId="{773F3EFF-85C4-4921-9760-1B48455445FE}" destId="{D3027FF6-C0B2-4C06-8B1E-CE66F484258E}" srcOrd="4" destOrd="0" parTransId="{AB3C1DC2-013A-4796-979E-10E5AD20ED54}" sibTransId="{D5E1FA95-0579-44CD-A796-271BD7E90762}"/>
    <dgm:cxn modelId="{D1142008-08BB-400E-89EE-64562FA28346}" srcId="{32B6BD7B-8FCF-43BC-A8C9-AE9E47737318}" destId="{5ABEE775-1F91-4C97-AAFE-F04E2D40A1D3}" srcOrd="1" destOrd="0" parTransId="{5735AD97-0B51-4742-A245-7C7FA6305790}" sibTransId="{95874061-8081-4A51-85C4-0BEFA6A487DE}"/>
    <dgm:cxn modelId="{0AC7090C-F64F-4B3A-9679-5E5CBEED011B}" srcId="{32B6BD7B-8FCF-43BC-A8C9-AE9E47737318}" destId="{78C84972-AE4E-49E6-9266-6D9790115B72}" srcOrd="0" destOrd="0" parTransId="{DEE079CA-E994-4A91-880C-A3B06C2F161F}" sibTransId="{06BA071C-DE76-4240-BDCC-32E73D712DAD}"/>
    <dgm:cxn modelId="{3B188E28-9983-457D-96A2-43E2FC273BB8}" type="presOf" srcId="{32B6BD7B-8FCF-43BC-A8C9-AE9E47737318}" destId="{1AAD9BE0-E69C-4B4C-B7B8-658F29D5F0F9}" srcOrd="0" destOrd="0" presId="urn:microsoft.com/office/officeart/2005/8/layout/hProcess11"/>
    <dgm:cxn modelId="{3D97052A-3B37-443E-9FF9-E3D4C9DC5B47}" type="presOf" srcId="{E7BEF7CB-9DAC-42F7-A9D9-1260EBAD6FE3}" destId="{EA275184-BC13-472A-A381-63179F63182E}" srcOrd="0" destOrd="3" presId="urn:microsoft.com/office/officeart/2005/8/layout/hProcess11"/>
    <dgm:cxn modelId="{EFDF532A-6413-4218-A67C-DF9203B8E0C4}" srcId="{773F3EFF-85C4-4921-9760-1B48455445FE}" destId="{184F4DEE-6282-42D6-BDBB-EFB18F7AE8C3}" srcOrd="2" destOrd="0" parTransId="{DBD96750-760F-4FCB-B20B-67C05BC5C8AD}" sibTransId="{97DEC6BD-ECFD-4C2D-8D9A-E2481DAFFFD2}"/>
    <dgm:cxn modelId="{5C9F7438-6FA6-4C22-B4DC-40E89A6394EE}" type="presOf" srcId="{D3027FF6-C0B2-4C06-8B1E-CE66F484258E}" destId="{A14D73E0-A0CA-4402-AFEE-F2EA622FDAD8}" srcOrd="0" destOrd="0" presId="urn:microsoft.com/office/officeart/2005/8/layout/hProcess11"/>
    <dgm:cxn modelId="{CD1A263E-B274-4A75-9EED-5C41437E792F}" type="presOf" srcId="{3F926F70-6305-44C9-9061-51ABE6CF5D03}" destId="{EA275184-BC13-472A-A381-63179F63182E}" srcOrd="0" destOrd="2" presId="urn:microsoft.com/office/officeart/2005/8/layout/hProcess11"/>
    <dgm:cxn modelId="{B9B2805E-09BC-40B8-9157-23B55102B140}" srcId="{A9EC28A2-4653-44F8-BEFA-1A6CA8DF7D2A}" destId="{B934F61C-4DC0-4AF2-89B2-63482008B45A}" srcOrd="4" destOrd="0" parTransId="{7BE19C2E-4890-4AF6-861C-176FE5D70CE7}" sibTransId="{D53405CA-275F-481C-BCBB-98C4B078620E}"/>
    <dgm:cxn modelId="{2AF48060-6CA8-4B3E-90A9-A4C624EFB760}" type="presOf" srcId="{B4166A2E-D99F-4AE6-9F51-AAAB7486E1C2}" destId="{588F97A1-369A-4AB6-B99A-64779F91A057}" srcOrd="0" destOrd="1" presId="urn:microsoft.com/office/officeart/2005/8/layout/hProcess11"/>
    <dgm:cxn modelId="{186AFC49-1065-4FAC-9A1A-8772397FF0DC}" srcId="{773F3EFF-85C4-4921-9760-1B48455445FE}" destId="{EA7E9814-E8AB-4CE3-A4C5-96C370C917B4}" srcOrd="0" destOrd="0" parTransId="{06EF709D-9AE6-492C-89FA-CD2DC06476B2}" sibTransId="{B9F3EFBE-B796-49F1-AE38-C1AAC97EC091}"/>
    <dgm:cxn modelId="{0578C64E-ECB8-4427-8FF3-80E4D0DD2EB7}" srcId="{184F4DEE-6282-42D6-BDBB-EFB18F7AE8C3}" destId="{B4166A2E-D99F-4AE6-9F51-AAAB7486E1C2}" srcOrd="0" destOrd="0" parTransId="{C9122670-E2B2-48D9-848C-77A222DBF24D}" sibTransId="{2A476AF1-70A2-4C49-AF0D-C97175505E33}"/>
    <dgm:cxn modelId="{43F7D34F-8584-44A2-B101-71E35EADBEDF}" srcId="{773F3EFF-85C4-4921-9760-1B48455445FE}" destId="{A9EC28A2-4653-44F8-BEFA-1A6CA8DF7D2A}" srcOrd="3" destOrd="0" parTransId="{09B9343B-97C3-4853-8CA4-5C2ADF073E1B}" sibTransId="{BFC9A11D-1AAC-48B6-B2D5-A0C80FAE3DB4}"/>
    <dgm:cxn modelId="{E6713A72-C236-44D1-A546-DE86F315B57F}" srcId="{A9EC28A2-4653-44F8-BEFA-1A6CA8DF7D2A}" destId="{FA8F74EB-43E0-492E-9A6C-407139BC683D}" srcOrd="0" destOrd="0" parTransId="{DBB35F6F-C20A-473D-A8E7-A9A7130556F3}" sibTransId="{DE984A48-9896-4858-84E5-B4BED765DCA8}"/>
    <dgm:cxn modelId="{BA1C4753-923C-4AD3-9EE4-9413594EE77A}" srcId="{A9EC28A2-4653-44F8-BEFA-1A6CA8DF7D2A}" destId="{F05E1AB5-7E17-4F9D-AE0C-357567C2BB44}" srcOrd="3" destOrd="0" parTransId="{7FF34A47-B960-4EEF-BA97-49FAFEBDBD5B}" sibTransId="{30531892-71B1-4BA4-AEF1-E15A618BF31F}"/>
    <dgm:cxn modelId="{BF556A7D-B137-4901-8884-61ED477AC570}" type="presOf" srcId="{184F4DEE-6282-42D6-BDBB-EFB18F7AE8C3}" destId="{588F97A1-369A-4AB6-B99A-64779F91A057}" srcOrd="0" destOrd="0" presId="urn:microsoft.com/office/officeart/2005/8/layout/hProcess11"/>
    <dgm:cxn modelId="{E100F0B6-BAA2-4277-A91D-6817640E8C19}" srcId="{A9EC28A2-4653-44F8-BEFA-1A6CA8DF7D2A}" destId="{3F926F70-6305-44C9-9061-51ABE6CF5D03}" srcOrd="1" destOrd="0" parTransId="{C6B6E275-A37C-4545-9B6C-AAC22F322CEE}" sibTransId="{32436D59-4051-4874-8DED-6D533AA3A0E8}"/>
    <dgm:cxn modelId="{D70A5ABA-388D-49AB-80D0-086A4C6923ED}" type="presOf" srcId="{78C84972-AE4E-49E6-9266-6D9790115B72}" destId="{1AAD9BE0-E69C-4B4C-B7B8-658F29D5F0F9}" srcOrd="0" destOrd="1" presId="urn:microsoft.com/office/officeart/2005/8/layout/hProcess11"/>
    <dgm:cxn modelId="{CD838DC2-D53E-4304-8B2F-E0EF727531C9}" type="presOf" srcId="{F05E1AB5-7E17-4F9D-AE0C-357567C2BB44}" destId="{EA275184-BC13-472A-A381-63179F63182E}" srcOrd="0" destOrd="4" presId="urn:microsoft.com/office/officeart/2005/8/layout/hProcess11"/>
    <dgm:cxn modelId="{8C33D3C3-07B3-483D-A935-D08B0C153CFD}" type="presOf" srcId="{5ABEE775-1F91-4C97-AAFE-F04E2D40A1D3}" destId="{1AAD9BE0-E69C-4B4C-B7B8-658F29D5F0F9}" srcOrd="0" destOrd="2" presId="urn:microsoft.com/office/officeart/2005/8/layout/hProcess11"/>
    <dgm:cxn modelId="{2B3D59CC-2AA8-4319-8363-7FEB8112A971}" srcId="{A9EC28A2-4653-44F8-BEFA-1A6CA8DF7D2A}" destId="{E7BEF7CB-9DAC-42F7-A9D9-1260EBAD6FE3}" srcOrd="2" destOrd="0" parTransId="{6D05CC89-A33C-4AAA-8768-0FCEC5580B01}" sibTransId="{CDD82C55-3A03-4BAF-98F4-A8DBB78E09F9}"/>
    <dgm:cxn modelId="{E90730E3-7D8E-462C-8F6C-8070CB79B1CC}" type="presOf" srcId="{FA8F74EB-43E0-492E-9A6C-407139BC683D}" destId="{EA275184-BC13-472A-A381-63179F63182E}" srcOrd="0" destOrd="1" presId="urn:microsoft.com/office/officeart/2005/8/layout/hProcess11"/>
    <dgm:cxn modelId="{483692E3-3D58-4181-AC47-1EF7C19DF74C}" type="presOf" srcId="{EA7E9814-E8AB-4CE3-A4C5-96C370C917B4}" destId="{C20F5C98-6FC3-42A5-B41E-76820F23506B}" srcOrd="0" destOrd="0" presId="urn:microsoft.com/office/officeart/2005/8/layout/hProcess11"/>
    <dgm:cxn modelId="{9F72C7E4-B29F-44ED-A5B6-7AAEF4D3ED56}" type="presOf" srcId="{A9EC28A2-4653-44F8-BEFA-1A6CA8DF7D2A}" destId="{EA275184-BC13-472A-A381-63179F63182E}" srcOrd="0" destOrd="0" presId="urn:microsoft.com/office/officeart/2005/8/layout/hProcess11"/>
    <dgm:cxn modelId="{6E22D1E4-CFF6-4F6C-9772-8BEE11646142}" type="presOf" srcId="{773F3EFF-85C4-4921-9760-1B48455445FE}" destId="{8836582F-AC02-4D93-A0AC-D12D6229E985}" srcOrd="0" destOrd="0" presId="urn:microsoft.com/office/officeart/2005/8/layout/hProcess11"/>
    <dgm:cxn modelId="{607DD2EC-1271-4E55-B238-12BD516C05A3}" type="presOf" srcId="{B934F61C-4DC0-4AF2-89B2-63482008B45A}" destId="{EA275184-BC13-472A-A381-63179F63182E}" srcOrd="0" destOrd="5" presId="urn:microsoft.com/office/officeart/2005/8/layout/hProcess11"/>
    <dgm:cxn modelId="{CAAB52FB-6A6E-4270-A08D-6DDB70E3A343}" srcId="{773F3EFF-85C4-4921-9760-1B48455445FE}" destId="{32B6BD7B-8FCF-43BC-A8C9-AE9E47737318}" srcOrd="1" destOrd="0" parTransId="{4C0F94A5-D5EB-42AF-9CD6-B8DCCA24FA35}" sibTransId="{DE8895C6-710E-485F-8FCF-AC48AF27F75A}"/>
    <dgm:cxn modelId="{B49B3E65-85D0-4216-9044-B75594FDF393}" type="presParOf" srcId="{8836582F-AC02-4D93-A0AC-D12D6229E985}" destId="{628B1DB7-2644-4ADE-A650-17DCD50C90FC}" srcOrd="0" destOrd="0" presId="urn:microsoft.com/office/officeart/2005/8/layout/hProcess11"/>
    <dgm:cxn modelId="{B9978D31-670F-4569-B985-4C2D4D56160A}" type="presParOf" srcId="{8836582F-AC02-4D93-A0AC-D12D6229E985}" destId="{2E18B747-A626-41FB-AA2F-8BCDC9EE087C}" srcOrd="1" destOrd="0" presId="urn:microsoft.com/office/officeart/2005/8/layout/hProcess11"/>
    <dgm:cxn modelId="{99615C43-C831-4FFB-B877-D81AE4DC51AF}" type="presParOf" srcId="{2E18B747-A626-41FB-AA2F-8BCDC9EE087C}" destId="{94B13A2E-4B94-400F-B53B-5B09481AFF28}" srcOrd="0" destOrd="0" presId="urn:microsoft.com/office/officeart/2005/8/layout/hProcess11"/>
    <dgm:cxn modelId="{7977264C-3CF4-4145-8852-9952E8E1D7E3}" type="presParOf" srcId="{94B13A2E-4B94-400F-B53B-5B09481AFF28}" destId="{C20F5C98-6FC3-42A5-B41E-76820F23506B}" srcOrd="0" destOrd="0" presId="urn:microsoft.com/office/officeart/2005/8/layout/hProcess11"/>
    <dgm:cxn modelId="{9ECAC265-0323-439B-ACA1-0D4C5AC23F96}" type="presParOf" srcId="{94B13A2E-4B94-400F-B53B-5B09481AFF28}" destId="{0F4B68E3-84C3-4365-B0C5-BB04E0F404F7}" srcOrd="1" destOrd="0" presId="urn:microsoft.com/office/officeart/2005/8/layout/hProcess11"/>
    <dgm:cxn modelId="{F096C59A-BEA8-47B9-808D-06ED42F48FDD}" type="presParOf" srcId="{94B13A2E-4B94-400F-B53B-5B09481AFF28}" destId="{E49EE317-2320-4DB2-8C2E-FCA73A444C79}" srcOrd="2" destOrd="0" presId="urn:microsoft.com/office/officeart/2005/8/layout/hProcess11"/>
    <dgm:cxn modelId="{68D44105-D9FA-415F-896C-884D00A0E080}" type="presParOf" srcId="{2E18B747-A626-41FB-AA2F-8BCDC9EE087C}" destId="{A5BE37AB-0FBD-43E2-93A7-6D08EC016676}" srcOrd="1" destOrd="0" presId="urn:microsoft.com/office/officeart/2005/8/layout/hProcess11"/>
    <dgm:cxn modelId="{C983E09D-0A5B-4D42-8550-A2C0DBCB20F6}" type="presParOf" srcId="{2E18B747-A626-41FB-AA2F-8BCDC9EE087C}" destId="{5EDB4056-66FF-4EEF-B0FF-3EB07A33D186}" srcOrd="2" destOrd="0" presId="urn:microsoft.com/office/officeart/2005/8/layout/hProcess11"/>
    <dgm:cxn modelId="{0FC6D727-D2BC-4AA4-9976-F729644197B8}" type="presParOf" srcId="{5EDB4056-66FF-4EEF-B0FF-3EB07A33D186}" destId="{1AAD9BE0-E69C-4B4C-B7B8-658F29D5F0F9}" srcOrd="0" destOrd="0" presId="urn:microsoft.com/office/officeart/2005/8/layout/hProcess11"/>
    <dgm:cxn modelId="{D6BFB3F0-C310-4A66-ABEF-20CBAD7545AB}" type="presParOf" srcId="{5EDB4056-66FF-4EEF-B0FF-3EB07A33D186}" destId="{8268C163-DAC8-41D6-8589-9A7D91070BA0}" srcOrd="1" destOrd="0" presId="urn:microsoft.com/office/officeart/2005/8/layout/hProcess11"/>
    <dgm:cxn modelId="{AFB96355-0F35-4823-A571-AA2388621349}" type="presParOf" srcId="{5EDB4056-66FF-4EEF-B0FF-3EB07A33D186}" destId="{E3190B60-E32D-49C3-9E3A-D81141C49E56}" srcOrd="2" destOrd="0" presId="urn:microsoft.com/office/officeart/2005/8/layout/hProcess11"/>
    <dgm:cxn modelId="{901F5D42-2D36-447D-A60B-A5EF9ECDC89C}" type="presParOf" srcId="{2E18B747-A626-41FB-AA2F-8BCDC9EE087C}" destId="{8DC032D3-70C7-4F4C-B55C-6BAF9BA8CE76}" srcOrd="3" destOrd="0" presId="urn:microsoft.com/office/officeart/2005/8/layout/hProcess11"/>
    <dgm:cxn modelId="{E9877288-36AC-434E-B51B-EE07CF8914BB}" type="presParOf" srcId="{2E18B747-A626-41FB-AA2F-8BCDC9EE087C}" destId="{90979416-6607-468A-9EBF-39371404B8AC}" srcOrd="4" destOrd="0" presId="urn:microsoft.com/office/officeart/2005/8/layout/hProcess11"/>
    <dgm:cxn modelId="{3D480BE8-7B0F-4265-80A1-98120BC684E2}" type="presParOf" srcId="{90979416-6607-468A-9EBF-39371404B8AC}" destId="{588F97A1-369A-4AB6-B99A-64779F91A057}" srcOrd="0" destOrd="0" presId="urn:microsoft.com/office/officeart/2005/8/layout/hProcess11"/>
    <dgm:cxn modelId="{993E4B1D-C5C2-43BB-B0CB-7DD0D9E2B07F}" type="presParOf" srcId="{90979416-6607-468A-9EBF-39371404B8AC}" destId="{3D70F736-6E16-4DC7-B231-19DA2463F22B}" srcOrd="1" destOrd="0" presId="urn:microsoft.com/office/officeart/2005/8/layout/hProcess11"/>
    <dgm:cxn modelId="{34551FEF-58C1-4AA6-8525-A05497194308}" type="presParOf" srcId="{90979416-6607-468A-9EBF-39371404B8AC}" destId="{8519C96C-74C8-476E-8225-DC106EBA99A1}" srcOrd="2" destOrd="0" presId="urn:microsoft.com/office/officeart/2005/8/layout/hProcess11"/>
    <dgm:cxn modelId="{F547BE45-EAA7-466A-9DED-DC4FEDFEE38D}" type="presParOf" srcId="{2E18B747-A626-41FB-AA2F-8BCDC9EE087C}" destId="{4D5FDC43-2042-4363-B350-A546B89A7476}" srcOrd="5" destOrd="0" presId="urn:microsoft.com/office/officeart/2005/8/layout/hProcess11"/>
    <dgm:cxn modelId="{F800B0CC-D65A-4980-A29C-953BD7C00B51}" type="presParOf" srcId="{2E18B747-A626-41FB-AA2F-8BCDC9EE087C}" destId="{5A104A74-EF5C-4898-A695-3F929EA87222}" srcOrd="6" destOrd="0" presId="urn:microsoft.com/office/officeart/2005/8/layout/hProcess11"/>
    <dgm:cxn modelId="{B229A750-0CE3-4BC6-8F68-7E372DC1C274}" type="presParOf" srcId="{5A104A74-EF5C-4898-A695-3F929EA87222}" destId="{EA275184-BC13-472A-A381-63179F63182E}" srcOrd="0" destOrd="0" presId="urn:microsoft.com/office/officeart/2005/8/layout/hProcess11"/>
    <dgm:cxn modelId="{E450981A-BC52-4E4B-90FC-1385576B09D2}" type="presParOf" srcId="{5A104A74-EF5C-4898-A695-3F929EA87222}" destId="{3DAC3742-26BD-4D67-90B7-43CB0C13C898}" srcOrd="1" destOrd="0" presId="urn:microsoft.com/office/officeart/2005/8/layout/hProcess11"/>
    <dgm:cxn modelId="{D5ADB8A6-0C3E-4A04-8FFB-31E53B649539}" type="presParOf" srcId="{5A104A74-EF5C-4898-A695-3F929EA87222}" destId="{E4EB71E2-AD9A-446F-AD2F-6E72E2E11E68}" srcOrd="2" destOrd="0" presId="urn:microsoft.com/office/officeart/2005/8/layout/hProcess11"/>
    <dgm:cxn modelId="{CD9D1A0E-FCD6-491A-965F-C4D60580FED2}" type="presParOf" srcId="{2E18B747-A626-41FB-AA2F-8BCDC9EE087C}" destId="{E6E1D918-7DA1-4E22-8966-28162DE9BADA}" srcOrd="7" destOrd="0" presId="urn:microsoft.com/office/officeart/2005/8/layout/hProcess11"/>
    <dgm:cxn modelId="{3986F852-2F72-4C8C-A96B-65D8EAF8B63D}" type="presParOf" srcId="{2E18B747-A626-41FB-AA2F-8BCDC9EE087C}" destId="{33C8C718-7867-4795-8BB3-414008E35741}" srcOrd="8" destOrd="0" presId="urn:microsoft.com/office/officeart/2005/8/layout/hProcess11"/>
    <dgm:cxn modelId="{E67718E8-242B-4CB6-88D2-51FAA6FDC4FC}" type="presParOf" srcId="{33C8C718-7867-4795-8BB3-414008E35741}" destId="{A14D73E0-A0CA-4402-AFEE-F2EA622FDAD8}" srcOrd="0" destOrd="0" presId="urn:microsoft.com/office/officeart/2005/8/layout/hProcess11"/>
    <dgm:cxn modelId="{4FF51CA9-3BE5-424D-8DE4-D63395856CC5}" type="presParOf" srcId="{33C8C718-7867-4795-8BB3-414008E35741}" destId="{826A1F23-3055-40B4-98EE-7B30BDE146B7}" srcOrd="1" destOrd="0" presId="urn:microsoft.com/office/officeart/2005/8/layout/hProcess11"/>
    <dgm:cxn modelId="{CF4F6FCF-4567-416E-9C51-23B765C244B9}" type="presParOf" srcId="{33C8C718-7867-4795-8BB3-414008E35741}" destId="{A52F6661-B8DD-4C47-B54A-2A8231131980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4474B-4E27-4B2C-B48A-5C5D1CFA6904}">
      <dsp:nvSpPr>
        <dsp:cNvPr id="0" name=""/>
        <dsp:cNvSpPr/>
      </dsp:nvSpPr>
      <dsp:spPr>
        <a:xfrm>
          <a:off x="0" y="127754"/>
          <a:ext cx="6066816" cy="6844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Introductie</a:t>
          </a:r>
        </a:p>
      </dsp:txBody>
      <dsp:txXfrm>
        <a:off x="33412" y="161166"/>
        <a:ext cx="5999992" cy="617626"/>
      </dsp:txXfrm>
    </dsp:sp>
    <dsp:sp modelId="{60FE767D-167E-4ED7-94E1-E565F1D4F58C}">
      <dsp:nvSpPr>
        <dsp:cNvPr id="0" name=""/>
        <dsp:cNvSpPr/>
      </dsp:nvSpPr>
      <dsp:spPr>
        <a:xfrm>
          <a:off x="0" y="898604"/>
          <a:ext cx="6066816" cy="6844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Deel 1: Achtergrond </a:t>
          </a:r>
        </a:p>
      </dsp:txBody>
      <dsp:txXfrm>
        <a:off x="33412" y="932016"/>
        <a:ext cx="5999992" cy="617626"/>
      </dsp:txXfrm>
    </dsp:sp>
    <dsp:sp modelId="{0925773C-A1F6-4E53-8F1C-6740936F8072}">
      <dsp:nvSpPr>
        <dsp:cNvPr id="0" name=""/>
        <dsp:cNvSpPr/>
      </dsp:nvSpPr>
      <dsp:spPr>
        <a:xfrm>
          <a:off x="0" y="1669454"/>
          <a:ext cx="6066816" cy="6844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Deel 2: Formuleren gezamenlijke visie</a:t>
          </a:r>
          <a:endParaRPr lang="en-US" sz="3000" kern="1200"/>
        </a:p>
      </dsp:txBody>
      <dsp:txXfrm>
        <a:off x="33412" y="1702866"/>
        <a:ext cx="5999992" cy="617626"/>
      </dsp:txXfrm>
    </dsp:sp>
    <dsp:sp modelId="{3582B7E6-4C71-4BF6-8D74-2946DA674D05}">
      <dsp:nvSpPr>
        <dsp:cNvPr id="0" name=""/>
        <dsp:cNvSpPr/>
      </dsp:nvSpPr>
      <dsp:spPr>
        <a:xfrm>
          <a:off x="0" y="2440305"/>
          <a:ext cx="6066816" cy="6844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Deel 3: Vervolgstappen identificeren</a:t>
          </a:r>
          <a:endParaRPr lang="en-US" sz="3000" kern="1200"/>
        </a:p>
      </dsp:txBody>
      <dsp:txXfrm>
        <a:off x="33412" y="2473717"/>
        <a:ext cx="5999992" cy="617626"/>
      </dsp:txXfrm>
    </dsp:sp>
    <dsp:sp modelId="{37502A93-7639-49FD-8C9E-A4ABBE525B76}">
      <dsp:nvSpPr>
        <dsp:cNvPr id="0" name=""/>
        <dsp:cNvSpPr/>
      </dsp:nvSpPr>
      <dsp:spPr>
        <a:xfrm>
          <a:off x="0" y="3211155"/>
          <a:ext cx="6066816" cy="6844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Afsluiting</a:t>
          </a:r>
          <a:endParaRPr lang="en-US" sz="3000" kern="1200"/>
        </a:p>
      </dsp:txBody>
      <dsp:txXfrm>
        <a:off x="33412" y="3244567"/>
        <a:ext cx="5999992" cy="617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B1DB7-2644-4ADE-A650-17DCD50C90FC}">
      <dsp:nvSpPr>
        <dsp:cNvPr id="0" name=""/>
        <dsp:cNvSpPr/>
      </dsp:nvSpPr>
      <dsp:spPr>
        <a:xfrm>
          <a:off x="0" y="2097534"/>
          <a:ext cx="12192000" cy="1543048"/>
        </a:xfrm>
        <a:prstGeom prst="notchedRightArrow">
          <a:avLst/>
        </a:prstGeom>
        <a:gradFill rotWithShape="1">
          <a:gsLst>
            <a:gs pos="0">
              <a:schemeClr val="accent2">
                <a:tint val="83000"/>
                <a:satMod val="100000"/>
                <a:lumMod val="100000"/>
              </a:schemeClr>
            </a:gs>
            <a:gs pos="100000">
              <a:schemeClr val="accent2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C20F5C98-6FC3-42A5-B41E-76820F23506B}">
      <dsp:nvSpPr>
        <dsp:cNvPr id="0" name=""/>
        <dsp:cNvSpPr/>
      </dsp:nvSpPr>
      <dsp:spPr>
        <a:xfrm>
          <a:off x="2426" y="0"/>
          <a:ext cx="2014537" cy="2295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Dying, a human thing</a:t>
          </a:r>
          <a:endParaRPr lang="nl-NL" sz="2000" kern="1200" dirty="0"/>
        </a:p>
      </dsp:txBody>
      <dsp:txXfrm>
        <a:off x="2426" y="0"/>
        <a:ext cx="2014537" cy="2295246"/>
      </dsp:txXfrm>
    </dsp:sp>
    <dsp:sp modelId="{0F4B68E3-84C3-4365-B0C5-BB04E0F404F7}">
      <dsp:nvSpPr>
        <dsp:cNvPr id="0" name=""/>
        <dsp:cNvSpPr/>
      </dsp:nvSpPr>
      <dsp:spPr>
        <a:xfrm>
          <a:off x="722788" y="2582152"/>
          <a:ext cx="573811" cy="573811"/>
        </a:xfrm>
        <a:prstGeom prst="ellipse">
          <a:avLst/>
        </a:prstGeom>
        <a:gradFill rotWithShape="1">
          <a:gsLst>
            <a:gs pos="0">
              <a:schemeClr val="accent2"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1AAD9BE0-E69C-4B4C-B7B8-658F29D5F0F9}">
      <dsp:nvSpPr>
        <dsp:cNvPr id="0" name=""/>
        <dsp:cNvSpPr/>
      </dsp:nvSpPr>
      <dsp:spPr>
        <a:xfrm>
          <a:off x="2117690" y="3442870"/>
          <a:ext cx="2014537" cy="2295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Master</a:t>
          </a:r>
          <a:r>
            <a:rPr lang="en-US" sz="1900" kern="1200"/>
            <a:t> thesis</a:t>
          </a:r>
          <a:endParaRPr lang="nl-NL" sz="19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Gesprekken</a:t>
          </a:r>
          <a:r>
            <a:rPr lang="en-US" sz="1600" kern="1200" dirty="0"/>
            <a:t> met </a:t>
          </a:r>
          <a:r>
            <a:rPr lang="en-US" sz="1600" kern="1200" dirty="0" err="1"/>
            <a:t>opleidings</a:t>
          </a:r>
          <a:r>
            <a:rPr lang="en-US" sz="1600" kern="1200" dirty="0"/>
            <a:t> </a:t>
          </a:r>
          <a:r>
            <a:rPr lang="en-US" sz="1600" kern="1200" dirty="0" err="1"/>
            <a:t>coordinatoren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Samenwerking PASEMECO</a:t>
          </a:r>
          <a:endParaRPr lang="nl-NL" sz="1600" kern="1200" dirty="0"/>
        </a:p>
      </dsp:txBody>
      <dsp:txXfrm>
        <a:off x="2117690" y="3442870"/>
        <a:ext cx="2014537" cy="2295246"/>
      </dsp:txXfrm>
    </dsp:sp>
    <dsp:sp modelId="{8268C163-DAC8-41D6-8589-9A7D91070BA0}">
      <dsp:nvSpPr>
        <dsp:cNvPr id="0" name=""/>
        <dsp:cNvSpPr/>
      </dsp:nvSpPr>
      <dsp:spPr>
        <a:xfrm>
          <a:off x="2838053" y="2582152"/>
          <a:ext cx="573811" cy="573811"/>
        </a:xfrm>
        <a:prstGeom prst="ellipse">
          <a:avLst/>
        </a:prstGeom>
        <a:gradFill rotWithShape="1">
          <a:gsLst>
            <a:gs pos="0">
              <a:schemeClr val="accent2"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588F97A1-369A-4AB6-B99A-64779F91A057}">
      <dsp:nvSpPr>
        <dsp:cNvPr id="0" name=""/>
        <dsp:cNvSpPr/>
      </dsp:nvSpPr>
      <dsp:spPr>
        <a:xfrm>
          <a:off x="4232954" y="0"/>
          <a:ext cx="2506890" cy="2295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Wetenschappelijke</a:t>
          </a:r>
          <a:r>
            <a:rPr lang="en-US" sz="2000" kern="1200" dirty="0"/>
            <a:t> </a:t>
          </a:r>
          <a:r>
            <a:rPr lang="en-US" sz="2000" kern="1200" dirty="0" err="1"/>
            <a:t>publicatie</a:t>
          </a:r>
          <a:endParaRPr lang="nl-NL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Persbericht</a:t>
          </a:r>
          <a:endParaRPr lang="nl-NL" sz="1600" kern="1200" dirty="0"/>
        </a:p>
      </dsp:txBody>
      <dsp:txXfrm>
        <a:off x="4232954" y="0"/>
        <a:ext cx="2506890" cy="2295246"/>
      </dsp:txXfrm>
    </dsp:sp>
    <dsp:sp modelId="{3D70F736-6E16-4DC7-B231-19DA2463F22B}">
      <dsp:nvSpPr>
        <dsp:cNvPr id="0" name=""/>
        <dsp:cNvSpPr/>
      </dsp:nvSpPr>
      <dsp:spPr>
        <a:xfrm>
          <a:off x="5199494" y="2582152"/>
          <a:ext cx="573811" cy="573811"/>
        </a:xfrm>
        <a:prstGeom prst="ellipse">
          <a:avLst/>
        </a:prstGeom>
        <a:gradFill rotWithShape="1">
          <a:gsLst>
            <a:gs pos="0">
              <a:schemeClr val="accent2"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EA275184-BC13-472A-A381-63179F63182E}">
      <dsp:nvSpPr>
        <dsp:cNvPr id="0" name=""/>
        <dsp:cNvSpPr/>
      </dsp:nvSpPr>
      <dsp:spPr>
        <a:xfrm>
          <a:off x="6840572" y="3442870"/>
          <a:ext cx="2014537" cy="2295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Aandacht</a:t>
          </a:r>
          <a:endParaRPr lang="nl-NL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Sociale media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Kranten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Nationale</a:t>
          </a:r>
          <a:r>
            <a:rPr lang="en-US" sz="1600" kern="1200" dirty="0"/>
            <a:t> radio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Politiek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Perspectief</a:t>
          </a:r>
          <a:r>
            <a:rPr lang="en-US" sz="1600" kern="1200" dirty="0"/>
            <a:t> </a:t>
          </a:r>
          <a:r>
            <a:rPr lang="en-US" sz="1600" kern="1200" dirty="0" err="1"/>
            <a:t>artikel</a:t>
          </a:r>
          <a:r>
            <a:rPr lang="en-US" sz="1600" kern="1200" dirty="0"/>
            <a:t> in NTVG</a:t>
          </a:r>
          <a:endParaRPr lang="nl-NL" sz="1600" kern="1200" dirty="0"/>
        </a:p>
      </dsp:txBody>
      <dsp:txXfrm>
        <a:off x="6840572" y="3442870"/>
        <a:ext cx="2014537" cy="2295246"/>
      </dsp:txXfrm>
    </dsp:sp>
    <dsp:sp modelId="{3DAC3742-26BD-4D67-90B7-43CB0C13C898}">
      <dsp:nvSpPr>
        <dsp:cNvPr id="0" name=""/>
        <dsp:cNvSpPr/>
      </dsp:nvSpPr>
      <dsp:spPr>
        <a:xfrm>
          <a:off x="7560935" y="2582152"/>
          <a:ext cx="573811" cy="573811"/>
        </a:xfrm>
        <a:prstGeom prst="ellipse">
          <a:avLst/>
        </a:prstGeom>
        <a:gradFill rotWithShape="1">
          <a:gsLst>
            <a:gs pos="0">
              <a:schemeClr val="accent2"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A14D73E0-A0CA-4402-AFEE-F2EA622FDAD8}">
      <dsp:nvSpPr>
        <dsp:cNvPr id="0" name=""/>
        <dsp:cNvSpPr/>
      </dsp:nvSpPr>
      <dsp:spPr>
        <a:xfrm>
          <a:off x="8955836" y="0"/>
          <a:ext cx="2014537" cy="2295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Toevoeging</a:t>
          </a:r>
          <a:r>
            <a:rPr lang="en-US" sz="2000" kern="1200" dirty="0"/>
            <a:t> </a:t>
          </a:r>
          <a:r>
            <a:rPr lang="en-US" sz="2000" kern="1200" dirty="0" err="1"/>
            <a:t>aan</a:t>
          </a:r>
          <a:r>
            <a:rPr lang="en-US" sz="2000" kern="1200" dirty="0"/>
            <a:t> </a:t>
          </a:r>
          <a:r>
            <a:rPr lang="en-US" sz="2000" kern="1200" dirty="0" err="1"/>
            <a:t>Raamplan</a:t>
          </a:r>
          <a:r>
            <a:rPr lang="en-US" sz="2000" kern="1200" dirty="0"/>
            <a:t> 2020</a:t>
          </a:r>
          <a:endParaRPr lang="nl-NL" sz="2000" kern="1200" dirty="0"/>
        </a:p>
      </dsp:txBody>
      <dsp:txXfrm>
        <a:off x="8955836" y="0"/>
        <a:ext cx="2014537" cy="2295246"/>
      </dsp:txXfrm>
    </dsp:sp>
    <dsp:sp modelId="{826A1F23-3055-40B4-98EE-7B30BDE146B7}">
      <dsp:nvSpPr>
        <dsp:cNvPr id="0" name=""/>
        <dsp:cNvSpPr/>
      </dsp:nvSpPr>
      <dsp:spPr>
        <a:xfrm>
          <a:off x="9676199" y="2582152"/>
          <a:ext cx="573811" cy="573811"/>
        </a:xfrm>
        <a:prstGeom prst="ellipse">
          <a:avLst/>
        </a:prstGeom>
        <a:gradFill rotWithShape="1">
          <a:gsLst>
            <a:gs pos="0">
              <a:schemeClr val="accent2"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361F8-A1B2-4E0C-9F0F-80231560CA3C}" type="datetimeFigureOut">
              <a:rPr lang="nl-NL" smtClean="0"/>
              <a:t>15-4-2021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F3735-B087-4AA3-8009-25F61C6226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42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JB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F3735-B087-4AA3-8009-25F61C6226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854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MV: 2 minute </a:t>
            </a:r>
            <a:r>
              <a:rPr lang="en-US" dirty="0" err="1"/>
              <a:t>voor</a:t>
            </a:r>
            <a:r>
              <a:rPr lang="en-US" dirty="0"/>
              <a:t> intro opdracht. </a:t>
            </a:r>
          </a:p>
          <a:p>
            <a:r>
              <a:rPr lang="en-US" dirty="0"/>
              <a:t>10 minute </a:t>
            </a:r>
            <a:r>
              <a:rPr lang="en-US" dirty="0" err="1"/>
              <a:t>uitwerken</a:t>
            </a:r>
            <a:endParaRPr lang="en-NL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gebruik</a:t>
            </a:r>
            <a:r>
              <a:rPr lang="en-US" dirty="0"/>
              <a:t> de chat om </a:t>
            </a:r>
            <a:r>
              <a:rPr lang="en-US" dirty="0" err="1"/>
              <a:t>eerst</a:t>
            </a:r>
            <a:r>
              <a:rPr lang="en-US" dirty="0"/>
              <a:t> 2 minute al je </a:t>
            </a:r>
            <a:r>
              <a:rPr lang="en-US" dirty="0" err="1"/>
              <a:t>ideeen</a:t>
            </a:r>
            <a:r>
              <a:rPr lang="en-US" dirty="0"/>
              <a:t> op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schrijven</a:t>
            </a:r>
            <a:r>
              <a:rPr lang="en-US" dirty="0"/>
              <a:t>” </a:t>
            </a:r>
            <a:r>
              <a:rPr lang="en-US" dirty="0" err="1"/>
              <a:t>als</a:t>
            </a:r>
            <a:r>
              <a:rPr lang="en-US" dirty="0"/>
              <a:t> in brainstorm vel</a:t>
            </a:r>
          </a:p>
          <a:p>
            <a:endParaRPr lang="en-US" dirty="0"/>
          </a:p>
          <a:p>
            <a:r>
              <a:rPr lang="en-US" dirty="0"/>
              <a:t>Ga </a:t>
            </a:r>
            <a:r>
              <a:rPr lang="en-US" dirty="0" err="1"/>
              <a:t>daarna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 hoe je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Zorg </a:t>
            </a:r>
            <a:r>
              <a:rPr lang="en-US" dirty="0" err="1"/>
              <a:t>dat</a:t>
            </a:r>
            <a:r>
              <a:rPr lang="en-US" dirty="0"/>
              <a:t> je het </a:t>
            </a:r>
            <a:r>
              <a:rPr lang="en-US" dirty="0" err="1"/>
              <a:t>terugbrengt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3 concrete </a:t>
            </a:r>
            <a:r>
              <a:rPr lang="en-US" dirty="0" err="1"/>
              <a:t>acties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F3735-B087-4AA3-8009-25F61C6226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792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Contact: </a:t>
            </a:r>
            <a:r>
              <a:rPr lang="en-US" dirty="0" err="1"/>
              <a:t>alles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je op </a:t>
            </a:r>
            <a:r>
              <a:rPr lang="en-US" dirty="0" err="1"/>
              <a:t>leeg</a:t>
            </a:r>
            <a:r>
              <a:rPr lang="en-US" dirty="0"/>
              <a:t> </a:t>
            </a:r>
            <a:r>
              <a:rPr lang="en-US" dirty="0" err="1"/>
              <a:t>loopt</a:t>
            </a:r>
            <a:r>
              <a:rPr lang="en-US" dirty="0"/>
              <a:t> mailen </a:t>
            </a:r>
            <a:r>
              <a:rPr lang="en-US" dirty="0" err="1"/>
              <a:t>naar</a:t>
            </a:r>
            <a:r>
              <a:rPr lang="en-US" dirty="0"/>
              <a:t> … </a:t>
            </a:r>
          </a:p>
          <a:p>
            <a:endParaRPr lang="en-US" dirty="0"/>
          </a:p>
          <a:p>
            <a:r>
              <a:rPr lang="en-US" dirty="0"/>
              <a:t>JB: 5 minute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F3735-B087-4AA3-8009-25F61C6226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056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journey </a:t>
            </a:r>
            <a:r>
              <a:rPr lang="en-US" dirty="0" err="1"/>
              <a:t>als</a:t>
            </a:r>
            <a:r>
              <a:rPr lang="en-US" dirty="0"/>
              <a:t> sort parallel van patient journey</a:t>
            </a:r>
          </a:p>
          <a:p>
            <a:r>
              <a:rPr lang="en-US" dirty="0" err="1"/>
              <a:t>Sociale</a:t>
            </a:r>
            <a:r>
              <a:rPr lang="en-US" dirty="0"/>
              <a:t> media: </a:t>
            </a:r>
            <a:r>
              <a:rPr lang="en-US" dirty="0" err="1"/>
              <a:t>opgepikt</a:t>
            </a:r>
            <a:r>
              <a:rPr lang="en-US" dirty="0"/>
              <a:t> door </a:t>
            </a:r>
            <a:r>
              <a:rPr lang="en-US" dirty="0" err="1"/>
              <a:t>o.a.</a:t>
            </a:r>
            <a:r>
              <a:rPr lang="en-US" dirty="0"/>
              <a:t> </a:t>
            </a:r>
            <a:r>
              <a:rPr lang="en-US" dirty="0" err="1"/>
              <a:t>zorgverleners</a:t>
            </a:r>
            <a:r>
              <a:rPr lang="en-US" dirty="0"/>
              <a:t>, </a:t>
            </a:r>
            <a:r>
              <a:rPr lang="en-US" dirty="0" err="1"/>
              <a:t>journalisten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politici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F3735-B087-4AA3-8009-25F61C6226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55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JB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F3735-B087-4AA3-8009-25F61C6226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295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JB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F3735-B087-4AA3-8009-25F61C6226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48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Mary – 1 minuut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F3735-B087-4AA3-8009-25F61C6226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94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 minuten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F3735-B087-4AA3-8009-25F61C6226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828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minuut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F3735-B087-4AA3-8009-25F61C6226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412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minuut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F3735-B087-4AA3-8009-25F61C6226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571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minuut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F3735-B087-4AA3-8009-25F61C6226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094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JB: 2 minute </a:t>
            </a:r>
            <a:r>
              <a:rPr lang="en-US" dirty="0" err="1"/>
              <a:t>voor</a:t>
            </a:r>
            <a:r>
              <a:rPr lang="en-US" dirty="0"/>
              <a:t> intro opdracht. </a:t>
            </a:r>
          </a:p>
          <a:p>
            <a:r>
              <a:rPr lang="en-US" dirty="0"/>
              <a:t>10 minute </a:t>
            </a:r>
            <a:r>
              <a:rPr lang="en-US" dirty="0" err="1"/>
              <a:t>uitwerken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F3735-B087-4AA3-8009-25F61C6226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56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E36636D-D922-432D-A958-524484B5923D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64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7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62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56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9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70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4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0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6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63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E36636D-D922-432D-A958-524484B5923D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60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menti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nti.com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C01CF87-4E3E-4EF4-967A-A3E5F9CD2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r="-1" b="14426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4CD7906-7429-4F43-9512-764647CC0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nl-NL" sz="6600">
                <a:solidFill>
                  <a:schemeClr val="tx1"/>
                </a:solidFill>
              </a:rPr>
              <a:t>Toekomstige artsen beter voorbereiden op levenseindezorg: de vervolgstap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82B63A-EC60-450D-ACE8-CC7FD2491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tx1"/>
                </a:solidFill>
              </a:rPr>
              <a:t>O2PZ Symposium onderwijs palliatieve zorg </a:t>
            </a:r>
          </a:p>
          <a:p>
            <a:r>
              <a:rPr lang="nl-NL" sz="2000" dirty="0">
                <a:solidFill>
                  <a:schemeClr val="tx1"/>
                </a:solidFill>
              </a:rPr>
              <a:t>15 april 2021, </a:t>
            </a:r>
          </a:p>
          <a:p>
            <a:r>
              <a:rPr lang="nl-NL" sz="2000" dirty="0">
                <a:solidFill>
                  <a:schemeClr val="tx1"/>
                </a:solidFill>
              </a:rPr>
              <a:t>parallelsessie 17</a:t>
            </a:r>
          </a:p>
          <a:p>
            <a:endParaRPr lang="nl-NL" sz="2000" dirty="0">
              <a:solidFill>
                <a:schemeClr val="tx1"/>
              </a:solidFill>
            </a:endParaRPr>
          </a:p>
          <a:p>
            <a:r>
              <a:rPr lang="nl-NL" sz="2000" dirty="0">
                <a:solidFill>
                  <a:schemeClr val="tx1"/>
                </a:solidFill>
              </a:rPr>
              <a:t>Josefien de Bruin &amp; Mary-Joanne Verhoef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514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AF25E40-ADFB-4922-843E-34CEBABEC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FAD9FB75-5E1A-4AE8-99C7-1089F2031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A57D17-CE01-48FD-9749-69597B98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Je hebt invloed!</a:t>
            </a:r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85BD3C60-BA10-42C4-9F11-282AEE6A2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9D8734-3E48-4370-9F91-D819445F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Oprechte</a:t>
            </a:r>
            <a:r>
              <a:rPr lang="en-US" dirty="0">
                <a:solidFill>
                  <a:srgbClr val="000000"/>
                </a:solidFill>
              </a:rPr>
              <a:t> interesse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motivatie</a:t>
            </a:r>
            <a:r>
              <a:rPr lang="en-US" dirty="0">
                <a:solidFill>
                  <a:srgbClr val="000000"/>
                </a:solidFill>
              </a:rPr>
              <a:t>: met </a:t>
            </a:r>
            <a:r>
              <a:rPr lang="en-US" dirty="0" err="1">
                <a:solidFill>
                  <a:srgbClr val="000000"/>
                </a:solidFill>
              </a:rPr>
              <a:t>passie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Dan is </a:t>
            </a:r>
            <a:r>
              <a:rPr lang="en-US" dirty="0" err="1">
                <a:solidFill>
                  <a:srgbClr val="000000"/>
                </a:solidFill>
              </a:rPr>
              <a:t>jouw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visie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voelbaar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anderen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Het </a:t>
            </a:r>
            <a:r>
              <a:rPr lang="en-US" dirty="0" err="1">
                <a:solidFill>
                  <a:srgbClr val="000000"/>
                </a:solidFill>
              </a:rPr>
              <a:t>zet</a:t>
            </a:r>
            <a:r>
              <a:rPr lang="en-US" dirty="0">
                <a:solidFill>
                  <a:srgbClr val="000000"/>
                </a:solidFill>
              </a:rPr>
              <a:t> die </a:t>
            </a:r>
            <a:r>
              <a:rPr lang="en-US" dirty="0" err="1">
                <a:solidFill>
                  <a:srgbClr val="000000"/>
                </a:solidFill>
              </a:rPr>
              <a:t>andere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beweging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err="1">
                <a:solidFill>
                  <a:srgbClr val="000000"/>
                </a:solidFill>
              </a:rPr>
              <a:t>zijn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zeer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bereid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helpen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verspreiden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4D45E3-4DF6-4B95-8451-5D797F9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2EA57C-8873-4F89-A0A5-31BC9522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en-US" sz="4400"/>
              <a:t>Deel 2: gezamenlijke visie formuleren</a:t>
            </a:r>
            <a:endParaRPr lang="nl-NL" sz="44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AE05E3-7F45-43EE-A365-CFFF658D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AA2A25-2F19-4689-8B8E-9FBBFA8FB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389120" cy="393192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nl-NL" sz="1800"/>
              <a:t>Opdracht: Gezamenlijke visie t.a.v. doelgroep bijvoorbeeld student/co-assistent/jonge dokter/aios/arts</a:t>
            </a:r>
            <a:br>
              <a:rPr lang="nl-NL" sz="1800"/>
            </a:br>
            <a:endParaRPr lang="nl-NL" sz="1800"/>
          </a:p>
          <a:p>
            <a:pPr>
              <a:buFont typeface="Arial" panose="020B0604020202020204" pitchFamily="34" charset="0"/>
              <a:buChar char="•"/>
            </a:pPr>
            <a:r>
              <a:rPr lang="nl-NL" sz="1800"/>
              <a:t>“Hoe mooi zou het niet zijn als [</a:t>
            </a:r>
            <a:r>
              <a:rPr lang="nl-NL" sz="1800" i="1"/>
              <a:t>doelgroep</a:t>
            </a:r>
            <a:r>
              <a:rPr lang="nl-NL" sz="1800"/>
              <a:t>]...”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/>
          </a:p>
          <a:p>
            <a:pPr>
              <a:buFont typeface="Arial" panose="020B0604020202020204" pitchFamily="34" charset="0"/>
              <a:buChar char="•"/>
            </a:pPr>
            <a:r>
              <a:rPr lang="nl-NL" sz="1800"/>
              <a:t>Tip: Maak het beeldend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/>
              <a:t>Beschrijf een situatie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/>
              <a:t>Hoe voelt/handelt de doelgroep?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/>
              <a:t>Wat is het effect op de patiënt? 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722B88B-F43D-4AD4-818D-A126C49F6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6689"/>
          <a:stretch/>
        </p:blipFill>
        <p:spPr>
          <a:xfrm>
            <a:off x="7056116" y="960120"/>
            <a:ext cx="4175762" cy="494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86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4D45E3-4DF6-4B95-8451-5D797F9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109B78-98E5-4160-B863-2EB9EB4A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en-US" sz="4400"/>
              <a:t>Deel 3: Vervolgstappen identificeren</a:t>
            </a:r>
            <a:endParaRPr lang="nl-NL" sz="44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AE05E3-7F45-43EE-A365-CFFF658D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C73E6B-9E24-456F-81B7-004370E0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389120" cy="3931920"/>
          </a:xfrm>
        </p:spPr>
        <p:txBody>
          <a:bodyPr>
            <a:normAutofit/>
          </a:bodyPr>
          <a:lstStyle/>
          <a:p>
            <a:r>
              <a:rPr lang="nl-N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Wat kunt u vanuit u huidige rol doen om deze visie te verwezenlijken? </a:t>
            </a:r>
            <a:br>
              <a:rPr lang="nl-N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buFont typeface="Arial" panose="020B0604020202020204" pitchFamily="34" charset="0"/>
              <a:buChar char="•"/>
            </a:pPr>
            <a:r>
              <a:rPr lang="nl-NL" sz="1800" dirty="0">
                <a:ea typeface="Calibri" panose="020F0502020204030204" pitchFamily="34" charset="0"/>
                <a:cs typeface="Calibri" panose="020F0502020204030204" pitchFamily="34" charset="0"/>
              </a:rPr>
              <a:t>Welke 3 acties kunt u </a:t>
            </a:r>
            <a:r>
              <a:rPr lang="nl-NL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morgen uitvoeren om een begin te maken? </a:t>
            </a:r>
            <a:br>
              <a:rPr lang="nl-NL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sz="1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 en wie hebt u nodig? </a:t>
            </a:r>
          </a:p>
          <a:p>
            <a:pPr marR="0" lvl="0">
              <a:buFont typeface="Arial" panose="020B0604020202020204" pitchFamily="34" charset="0"/>
              <a:buChar char="•"/>
            </a:pPr>
            <a:endParaRPr lang="nl-NL" sz="1800" dirty="0">
              <a:cs typeface="Times New Roman" panose="02020603050405020304" pitchFamily="18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C37839B-4E26-4A67-8236-B4B2590D1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698" y="1000990"/>
            <a:ext cx="4856019" cy="48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50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1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39160AB-8049-434D-AF99-FA56C5539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5C8108-0853-44D6-9783-08493314BB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/>
              <a:t>Afsluiting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6AFB3E-C5C1-48C6-AAD3-9077926EE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25" y="2464354"/>
            <a:ext cx="5436475" cy="4023360"/>
          </a:xfrm>
          <a:solidFill>
            <a:schemeClr val="bg1">
              <a:lumMod val="95000"/>
              <a:alpha val="84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Ga </a:t>
            </a:r>
            <a:r>
              <a:rPr lang="en-US" dirty="0" err="1"/>
              <a:t>naar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www.menti.com</a:t>
            </a:r>
            <a:r>
              <a:rPr lang="en-US" dirty="0"/>
              <a:t> </a:t>
            </a:r>
            <a:r>
              <a:rPr lang="nl-NL" dirty="0"/>
              <a:t>en gebruik de code 90 90 53 0"</a:t>
            </a:r>
            <a:endParaRPr lang="en-US" dirty="0"/>
          </a:p>
          <a:p>
            <a:r>
              <a:rPr lang="en-US" b="1" dirty="0"/>
              <a:t>Contact:</a:t>
            </a:r>
          </a:p>
          <a:p>
            <a:r>
              <a:rPr lang="en-US" dirty="0"/>
              <a:t>Josefien de Bruin: </a:t>
            </a:r>
          </a:p>
          <a:p>
            <a:r>
              <a:rPr lang="en-US" dirty="0"/>
              <a:t>post@josefiendebruin.nl;</a:t>
            </a:r>
            <a:br>
              <a:rPr lang="en-US" dirty="0"/>
            </a:br>
            <a:r>
              <a:rPr lang="en-US" dirty="0"/>
              <a:t>j.debruin3@amsterdamumc.nl</a:t>
            </a:r>
          </a:p>
          <a:p>
            <a:r>
              <a:rPr lang="en-US" dirty="0"/>
              <a:t>Mary-Joanne Verhoef: maryjoanne.verhoef@outlook.com</a:t>
            </a:r>
            <a:endParaRPr lang="nl-NL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5EC69B19-ED2C-4841-A513-473B8586EE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65028" y="2464989"/>
            <a:ext cx="40227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0B262-8348-4B06-931C-50F5F889A0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err="1"/>
              <a:t>Onze</a:t>
            </a:r>
            <a:r>
              <a:rPr lang="en-US" dirty="0"/>
              <a:t> “student journey”: </a:t>
            </a:r>
            <a:r>
              <a:rPr lang="en-US" dirty="0" err="1"/>
              <a:t>levenseindezorg</a:t>
            </a:r>
            <a:r>
              <a:rPr lang="en-US" dirty="0"/>
              <a:t> in de </a:t>
            </a:r>
            <a:r>
              <a:rPr lang="en-US" dirty="0" err="1"/>
              <a:t>geneeskundeopleidingen</a:t>
            </a:r>
            <a:r>
              <a:rPr lang="en-US" dirty="0"/>
              <a:t> in NL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555D96A9-D8E2-4ED7-900A-F419A975B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459897"/>
              </p:ext>
            </p:extLst>
          </p:nvPr>
        </p:nvGraphicFramePr>
        <p:xfrm>
          <a:off x="0" y="1119882"/>
          <a:ext cx="12192000" cy="5738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EA8481C1-7AC6-4603-8536-DE3C4332BD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7458" y="6068595"/>
            <a:ext cx="1820463" cy="789404"/>
          </a:xfrm>
          <a:prstGeom prst="rect">
            <a:avLst/>
          </a:prstGeom>
        </p:spPr>
      </p:pic>
      <p:pic>
        <p:nvPicPr>
          <p:cNvPr id="5" name="Afbeelding 4" descr="Afbeelding met tekst, lamp&#10;&#10;Automatisch gegenereerde beschrijving">
            <a:extLst>
              <a:ext uri="{FF2B5EF4-FFF2-40B4-BE49-F238E27FC236}">
                <a16:creationId xmlns:a16="http://schemas.microsoft.com/office/drawing/2014/main" id="{09635F69-63FF-45B5-9AB8-7DA39ADFE3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275" y="1895114"/>
            <a:ext cx="1784498" cy="932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7E48B66-8A1A-45EA-AED2-EC6CDF7D78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4532" y="6068595"/>
            <a:ext cx="1732926" cy="7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8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5851-A77B-4A99-849E-0AEF7F4A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Verklaren</a:t>
            </a:r>
            <a:r>
              <a:rPr lang="en-US" dirty="0"/>
              <a:t> </a:t>
            </a:r>
            <a:r>
              <a:rPr lang="en-US" dirty="0" err="1"/>
              <a:t>belangenverstrengeling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BEE7D-EF4B-425D-BC96-EED9A046E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financieel</a:t>
            </a:r>
            <a:r>
              <a:rPr lang="en-US" dirty="0"/>
              <a:t> of </a:t>
            </a:r>
            <a:r>
              <a:rPr lang="en-US" dirty="0" err="1"/>
              <a:t>anderzijds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5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81E8FE9-532C-4BE1-A640-C811D6E71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AD9FB75-5E1A-4AE8-99C7-1089F2031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401DDA-219F-48FC-A684-99316D5E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Agenda</a:t>
            </a:r>
            <a:endParaRPr lang="nl-NL">
              <a:solidFill>
                <a:srgbClr val="00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BD3C60-BA10-42C4-9F11-282AEE6A2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7FAFD30-06D0-48B2-BA98-547241672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252396"/>
              </p:ext>
            </p:extLst>
          </p:nvPr>
        </p:nvGraphicFramePr>
        <p:xfrm>
          <a:off x="1024128" y="2286000"/>
          <a:ext cx="6066816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1240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8ABEA917-E7F9-431E-B087-D78E8ECA65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1136FD-BBB2-4EB4-A240-3E21EECF7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A60C0B-9FA9-4E74-9B68-E860E852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Introductie</a:t>
            </a:r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826B28-36B0-4CC1-8EC8-EF9B88B3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2B81BF-5CD8-4BA6-9CCE-2E76DA3E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370" y="2340864"/>
            <a:ext cx="3791711" cy="3931920"/>
          </a:xfrm>
        </p:spPr>
        <p:txBody>
          <a:bodyPr>
            <a:normAutofit/>
          </a:bodyPr>
          <a:lstStyle/>
          <a:p>
            <a:r>
              <a:rPr lang="en-US" sz="3200" b="1" dirty="0"/>
              <a:t>Wie </a:t>
            </a:r>
            <a:r>
              <a:rPr lang="en-US" sz="3200" b="1" dirty="0" err="1"/>
              <a:t>zijn</a:t>
            </a:r>
            <a:r>
              <a:rPr lang="en-US" sz="3200" b="1" dirty="0"/>
              <a:t> </a:t>
            </a:r>
            <a:r>
              <a:rPr lang="en-US" sz="3200" b="1" dirty="0" err="1"/>
              <a:t>wij</a:t>
            </a:r>
            <a:r>
              <a:rPr lang="en-US" sz="3200" b="1" dirty="0"/>
              <a:t>?</a:t>
            </a:r>
          </a:p>
          <a:p>
            <a:endParaRPr lang="en-US" dirty="0"/>
          </a:p>
          <a:p>
            <a:r>
              <a:rPr lang="en-US" dirty="0" err="1"/>
              <a:t>Josefien</a:t>
            </a:r>
            <a:r>
              <a:rPr lang="en-US" dirty="0"/>
              <a:t> de Bruin</a:t>
            </a:r>
          </a:p>
          <a:p>
            <a:r>
              <a:rPr lang="en-US" dirty="0"/>
              <a:t>Mary-Joanne Verhoef</a:t>
            </a:r>
          </a:p>
          <a:p>
            <a:endParaRPr lang="en-US" dirty="0"/>
          </a:p>
          <a:p>
            <a:r>
              <a:rPr lang="en-US" sz="3200" b="1" dirty="0"/>
              <a:t>Wie </a:t>
            </a:r>
            <a:r>
              <a:rPr lang="en-US" sz="3200" b="1" dirty="0" err="1"/>
              <a:t>zijn</a:t>
            </a:r>
            <a:r>
              <a:rPr lang="en-US" sz="3200" b="1" dirty="0"/>
              <a:t> </a:t>
            </a:r>
            <a:r>
              <a:rPr lang="en-US" sz="3200" b="1" dirty="0" err="1"/>
              <a:t>jullie</a:t>
            </a:r>
            <a:r>
              <a:rPr lang="en-US" sz="3200" b="1" dirty="0"/>
              <a:t>?</a:t>
            </a:r>
          </a:p>
          <a:p>
            <a:r>
              <a:rPr lang="nl-NL" dirty="0" err="1"/>
              <a:t>Mentimeter</a:t>
            </a:r>
            <a:endParaRPr lang="nl-NL" dirty="0"/>
          </a:p>
          <a:p>
            <a:endParaRPr lang="en-US" sz="3200" b="1" dirty="0"/>
          </a:p>
          <a:p>
            <a:endParaRPr lang="en-US" dirty="0"/>
          </a:p>
          <a:p>
            <a:pPr marL="0" indent="0">
              <a:buNone/>
            </a:pPr>
            <a:endParaRPr lang="nl-NL" sz="1900" dirty="0"/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791E656-13EC-4B5D-8C5B-29F12B94ED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93" r="1093"/>
          <a:stretch/>
        </p:blipFill>
        <p:spPr>
          <a:xfrm>
            <a:off x="8190138" y="292829"/>
            <a:ext cx="3239862" cy="33122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3D77DC-D20A-4377-8107-7FEAAFA899FB}"/>
              </a:ext>
            </a:extLst>
          </p:cNvPr>
          <p:cNvSpPr txBox="1"/>
          <p:nvPr/>
        </p:nvSpPr>
        <p:spPr>
          <a:xfrm>
            <a:off x="7275209" y="5611064"/>
            <a:ext cx="53044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"Ga naar </a:t>
            </a:r>
            <a:r>
              <a:rPr lang="nl-NL" sz="2800" b="0" i="0" u="sng" dirty="0">
                <a:solidFill>
                  <a:srgbClr val="007DBC"/>
                </a:solidFill>
                <a:effectLst/>
                <a:latin typeface="Calibri" panose="020F0502020204030204" pitchFamily="34" charset="0"/>
                <a:hlinkClick r:id="rId5"/>
              </a:rPr>
              <a:t>www.menti.com</a:t>
            </a:r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en gebruik de code 90 90 53 0"</a:t>
            </a:r>
            <a:endParaRPr lang="en-NL" sz="2800" dirty="0"/>
          </a:p>
        </p:txBody>
      </p:sp>
    </p:spTree>
    <p:extLst>
      <p:ext uri="{BB962C8B-B14F-4D97-AF65-F5344CB8AC3E}">
        <p14:creationId xmlns:p14="http://schemas.microsoft.com/office/powerpoint/2010/main" val="226492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B2251-640C-440B-BC57-A7644E7F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r>
              <a:rPr lang="en-US" dirty="0" err="1"/>
              <a:t>Deel</a:t>
            </a:r>
            <a:r>
              <a:rPr lang="en-US" dirty="0"/>
              <a:t> 1: </a:t>
            </a:r>
            <a:r>
              <a:rPr lang="en-US" dirty="0" err="1"/>
              <a:t>Achtergrond</a:t>
            </a:r>
            <a:endParaRPr lang="nl-NL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6710CB3-59E6-4AA7-A152-6D92E5841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33550"/>
            <a:ext cx="4887533" cy="4394628"/>
          </a:xfrm>
        </p:spPr>
        <p:txBody>
          <a:bodyPr>
            <a:normAutofit lnSpcReduction="10000"/>
          </a:bodyPr>
          <a:lstStyle/>
          <a:p>
            <a:pPr lvl="1"/>
            <a:r>
              <a:rPr lang="nl-NL" sz="2400" dirty="0"/>
              <a:t>Een kwart van de patiënten sterft in het ziekenhuis</a:t>
            </a:r>
            <a:r>
              <a:rPr lang="nl-NL" baseline="30000" dirty="0"/>
              <a:t>1</a:t>
            </a:r>
          </a:p>
          <a:p>
            <a:pPr lvl="1"/>
            <a:endParaRPr lang="nl-NL" baseline="30000" dirty="0"/>
          </a:p>
          <a:p>
            <a:pPr lvl="1"/>
            <a:r>
              <a:rPr lang="nl-NL" sz="2400" dirty="0"/>
              <a:t>53% sterft thuis; bij 32% van de mensen die thuis sterven zijn artsen betrokken bij de zorg in de laatste levensmaanden</a:t>
            </a:r>
            <a:r>
              <a:rPr lang="nl-NL" sz="2400" baseline="30000" dirty="0"/>
              <a:t>1,2</a:t>
            </a:r>
          </a:p>
          <a:p>
            <a:pPr lvl="1"/>
            <a:endParaRPr lang="nl-NL" sz="2400" baseline="30000" dirty="0"/>
          </a:p>
          <a:p>
            <a:pPr lvl="1"/>
            <a:r>
              <a:rPr lang="nl-NL" sz="2400" dirty="0"/>
              <a:t>Veel potentiële niet-passende zorg in laatste levensmaanden; 5x minder als PZ ingezet &gt;30d voor overlijden</a:t>
            </a:r>
            <a:r>
              <a:rPr lang="nl-NL" sz="2400" baseline="30000" dirty="0"/>
              <a:t>3</a:t>
            </a:r>
          </a:p>
          <a:p>
            <a:pPr lvl="1"/>
            <a:endParaRPr lang="nl-NL" sz="2400" baseline="30000" dirty="0"/>
          </a:p>
          <a:p>
            <a:pPr lvl="1"/>
            <a:r>
              <a:rPr lang="nl-NL" sz="2400" dirty="0"/>
              <a:t>Veel diagnostiek en medicatie in laatste 7 dagen</a:t>
            </a:r>
            <a:r>
              <a:rPr lang="nl-NL" sz="2400" baseline="30000" dirty="0"/>
              <a:t>4,5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51CAEDA1-2D9E-4101-B553-8060F59F8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AF0666-DC61-45FB-A7C3-3666814B1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8AA041-5690-47D3-93E9-B8DE194D7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2E6D62-9EA0-4821-A9F1-919E480D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9F7F10-4ADB-4678-918B-BC1498630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C4F397FB-14A7-44E5-878E-563CDC5F3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3972"/>
          <a:stretch/>
        </p:blipFill>
        <p:spPr>
          <a:xfrm>
            <a:off x="8833799" y="4498998"/>
            <a:ext cx="2880360" cy="162918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A296FE5-8F31-469C-9009-0FF7B06E6CD5}"/>
              </a:ext>
            </a:extLst>
          </p:cNvPr>
          <p:cNvSpPr txBox="1"/>
          <p:nvPr/>
        </p:nvSpPr>
        <p:spPr>
          <a:xfrm>
            <a:off x="0" y="622935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nl-NL" sz="800" b="0" i="0" u="none" strike="noStrike" baseline="0" dirty="0">
                <a:solidFill>
                  <a:srgbClr val="000000"/>
                </a:solidFill>
                <a:latin typeface="Tw Cen MT (Hoofdtekst)"/>
              </a:rPr>
              <a:t>Statistiek </a:t>
            </a:r>
            <a:r>
              <a:rPr lang="nl-NL" sz="800" b="0" i="0" u="none" strike="noStrike" baseline="0" dirty="0" err="1">
                <a:solidFill>
                  <a:srgbClr val="000000"/>
                </a:solidFill>
                <a:latin typeface="Tw Cen MT (Hoofdtekst)"/>
              </a:rPr>
              <a:t>CBvd</a:t>
            </a:r>
            <a:r>
              <a:rPr lang="nl-NL" sz="800" b="0" i="0" u="none" strike="noStrike" baseline="0" dirty="0">
                <a:solidFill>
                  <a:srgbClr val="000000"/>
                </a:solidFill>
                <a:latin typeface="Tw Cen MT (Hoofdtekst)"/>
              </a:rPr>
              <a:t>. Maatwerk niet-acute sterfte naar Palliatieve Zorgnetwerken, 2015-2016. 2017. Te raadplegen via: </a:t>
            </a:r>
            <a:r>
              <a:rPr lang="nl-NL" sz="800" b="0" i="0" u="none" strike="noStrike" baseline="0" dirty="0">
                <a:solidFill>
                  <a:srgbClr val="0000EF"/>
                </a:solidFill>
                <a:latin typeface="Tw Cen MT (Hoofdtekst)"/>
              </a:rPr>
              <a:t>www.cbs.nl/nlnl/maatwerk/2018/29/sterfte-naar-plaats-van-overlijden</a:t>
            </a:r>
            <a:r>
              <a:rPr lang="nl-NL" sz="800" b="0" i="0" u="none" strike="noStrike" baseline="0" dirty="0">
                <a:solidFill>
                  <a:srgbClr val="000000"/>
                </a:solidFill>
                <a:latin typeface="Tw Cen MT (Hoofdtekst)"/>
              </a:rPr>
              <a:t>. Geraadpleegd op 9 december 2019.</a:t>
            </a:r>
          </a:p>
          <a:p>
            <a:pPr marL="228600" indent="-228600" algn="l">
              <a:buAutoNum type="arabicPeriod"/>
            </a:pPr>
            <a:r>
              <a:rPr lang="en-US" sz="800" dirty="0"/>
              <a:t>De Roo, M. L., et al. (2014). "Actual and preferred place of death of home-dwelling patients in four European countries: making sense of quality indicators." </a:t>
            </a:r>
            <a:r>
              <a:rPr lang="en-US" sz="800" dirty="0" err="1"/>
              <a:t>PLoS</a:t>
            </a:r>
            <a:r>
              <a:rPr lang="en-US" sz="800" dirty="0"/>
              <a:t> One 9(4): e93762.</a:t>
            </a:r>
          </a:p>
          <a:p>
            <a:pPr marL="228600" indent="-228600" algn="l">
              <a:buAutoNum type="arabicPeriod"/>
            </a:pPr>
            <a:r>
              <a:rPr lang="en-US" sz="800" dirty="0" err="1"/>
              <a:t>Boddaert</a:t>
            </a:r>
            <a:r>
              <a:rPr lang="en-US" sz="800" dirty="0"/>
              <a:t>, M. S., et al. (2020). "Inappropriate end-of-life cancer care in a generalist and specialist palliative care model: a nationwide retrospective population-based observational study." BMJ Support </a:t>
            </a:r>
            <a:r>
              <a:rPr lang="en-US" sz="800" dirty="0" err="1"/>
              <a:t>Palliat</a:t>
            </a:r>
            <a:r>
              <a:rPr lang="en-US" sz="800" dirty="0"/>
              <a:t> Care.</a:t>
            </a:r>
          </a:p>
          <a:p>
            <a:pPr marL="228600" indent="-228600" algn="l">
              <a:buAutoNum type="arabicPeriod"/>
            </a:pPr>
            <a:r>
              <a:rPr lang="en-US" sz="800" dirty="0"/>
              <a:t>Arevalo, J. J., et al. (2018). "Medication Use in the Last Days of Life in Hospital, Hospice, and Home Settings in the Netherlands." J </a:t>
            </a:r>
            <a:r>
              <a:rPr lang="en-US" sz="800" dirty="0" err="1"/>
              <a:t>Palliat</a:t>
            </a:r>
            <a:r>
              <a:rPr lang="en-US" sz="800" dirty="0"/>
              <a:t> Med 21(2): 149-155.</a:t>
            </a:r>
          </a:p>
          <a:p>
            <a:pPr marL="228600" indent="-228600" algn="l">
              <a:buAutoNum type="arabicPeriod"/>
            </a:pPr>
            <a:r>
              <a:rPr lang="en-US" sz="800" dirty="0" err="1"/>
              <a:t>Geijteman</a:t>
            </a:r>
            <a:r>
              <a:rPr lang="en-US" sz="800" dirty="0"/>
              <a:t>, E. C. T., et al. (2018). "Interventions in </a:t>
            </a:r>
            <a:r>
              <a:rPr lang="en-US" sz="800" dirty="0" err="1"/>
              <a:t>hospitalised</a:t>
            </a:r>
            <a:r>
              <a:rPr lang="en-US" sz="800" dirty="0"/>
              <a:t> patients with cancer: the importance of impending death awareness." BMJ Support </a:t>
            </a:r>
            <a:r>
              <a:rPr lang="en-US" sz="800" dirty="0" err="1"/>
              <a:t>Palliat</a:t>
            </a:r>
            <a:r>
              <a:rPr lang="en-US" sz="800" dirty="0"/>
              <a:t> Care 8(3): 278-281.</a:t>
            </a:r>
            <a:endParaRPr lang="nl-NL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20C88F-5012-45FE-AE55-6159C76C8693}"/>
              </a:ext>
            </a:extLst>
          </p:cNvPr>
          <p:cNvSpPr txBox="1"/>
          <p:nvPr/>
        </p:nvSpPr>
        <p:spPr>
          <a:xfrm>
            <a:off x="6481167" y="1154723"/>
            <a:ext cx="37801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“</a:t>
            </a:r>
            <a:r>
              <a:rPr lang="nl-NL" sz="2400" dirty="0"/>
              <a:t>Het sterftecijfer  van de mens is nog steeds 100%”</a:t>
            </a:r>
          </a:p>
          <a:p>
            <a:endParaRPr lang="nl-NL" sz="2400" dirty="0"/>
          </a:p>
          <a:p>
            <a:r>
              <a:rPr lang="nl-NL" sz="2400" dirty="0"/>
              <a:t>“25% van patiënten overlijdt niet op plaats van voorkeur(2)”</a:t>
            </a:r>
          </a:p>
        </p:txBody>
      </p:sp>
    </p:spTree>
    <p:extLst>
      <p:ext uri="{BB962C8B-B14F-4D97-AF65-F5344CB8AC3E}">
        <p14:creationId xmlns:p14="http://schemas.microsoft.com/office/powerpoint/2010/main" val="112602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80BE9B-2849-495A-AB0E-E80D71B3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9936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9646F6-572F-4144-92E0-044A695F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Het onderzoek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420A44-9CF0-4796-94E0-14823983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0"/>
            <a:ext cx="7172138" cy="3745107"/>
          </a:xfrm>
        </p:spPr>
        <p:txBody>
          <a:bodyPr>
            <a:normAutofit/>
          </a:bodyPr>
          <a:lstStyle/>
          <a:p>
            <a:r>
              <a:rPr lang="nl-NL" sz="2000" b="1" dirty="0"/>
              <a:t>Onderzoeksvraag: in hoeverre komt levenseindezorg voor in geneeskundeopleidingen in NL? </a:t>
            </a:r>
            <a:r>
              <a:rPr lang="nl-NL" sz="2000" i="1" dirty="0"/>
              <a:t>Uitgevoerd in 2015-2016</a:t>
            </a:r>
          </a:p>
          <a:p>
            <a:r>
              <a:rPr lang="nl-NL" sz="2000" dirty="0"/>
              <a:t>Methode:</a:t>
            </a:r>
          </a:p>
          <a:p>
            <a:pPr lvl="1"/>
            <a:r>
              <a:rPr lang="nl-NL" sz="2000" dirty="0"/>
              <a:t>Enquête gemaakt o.b.v. internationale literatuur</a:t>
            </a:r>
          </a:p>
          <a:p>
            <a:pPr lvl="1"/>
            <a:r>
              <a:rPr lang="nl-NL" sz="2000" dirty="0"/>
              <a:t>Verstuurd per e-mail naar coördinatoren bachelor en master </a:t>
            </a:r>
          </a:p>
          <a:p>
            <a:pPr lvl="1"/>
            <a:r>
              <a:rPr lang="nl-NL" sz="2000" dirty="0"/>
              <a:t>Indien mogelijk telefonisch interview om meer context te krijgen bij de antwoorden</a:t>
            </a:r>
          </a:p>
          <a:p>
            <a:r>
              <a:rPr lang="nl-NL" sz="2000" dirty="0"/>
              <a:t>Belangrijkste uitkomst: geen enkel formeel curriculum bood alle essentiële aspecten van levenseindezorg aan; een enkele universiteit bood een extra vak dat alle aspecten omvatte</a:t>
            </a:r>
          </a:p>
          <a:p>
            <a:endParaRPr lang="nl-NL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B5C23E9-10AF-46B9-8404-0F81493C7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120" y="4140431"/>
            <a:ext cx="7688841" cy="176843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2F665CC-19BC-4E1B-902D-C89ADC050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744" y="5908863"/>
            <a:ext cx="2549460" cy="8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6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b="14428"/>
          <a:stretch/>
        </p:blipFill>
        <p:spPr>
          <a:xfrm>
            <a:off x="10886" y="-163286"/>
            <a:ext cx="12211100" cy="6858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0AF71F72-99F0-4C6A-A421-FEBCC3220130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 de media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18572" t="12575" r="39365" b="31411"/>
          <a:stretch/>
        </p:blipFill>
        <p:spPr>
          <a:xfrm>
            <a:off x="91859" y="2152653"/>
            <a:ext cx="5091545" cy="381385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ECA9C7C-72CD-4E3F-A39D-4D5365A54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800" y="2122133"/>
            <a:ext cx="3564551" cy="394075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8351" y="1052184"/>
            <a:ext cx="3142132" cy="509723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A50311F-EBA2-4E5C-A0C4-840682186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65712"/>
            <a:ext cx="11239500" cy="21621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3759" y="-83466"/>
            <a:ext cx="5557355" cy="3650358"/>
          </a:xfrm>
          <a:prstGeom prst="rect">
            <a:avLst/>
          </a:prstGeom>
        </p:spPr>
      </p:pic>
      <p:grpSp>
        <p:nvGrpSpPr>
          <p:cNvPr id="12" name="Groep 11">
            <a:extLst>
              <a:ext uri="{FF2B5EF4-FFF2-40B4-BE49-F238E27FC236}">
                <a16:creationId xmlns:a16="http://schemas.microsoft.com/office/drawing/2014/main" id="{AF0D1AD4-B667-4F20-9434-7111806FE018}"/>
              </a:ext>
            </a:extLst>
          </p:cNvPr>
          <p:cNvGrpSpPr/>
          <p:nvPr/>
        </p:nvGrpSpPr>
        <p:grpSpPr>
          <a:xfrm>
            <a:off x="4252459" y="-21308"/>
            <a:ext cx="4888358" cy="6706139"/>
            <a:chOff x="4252459" y="-21308"/>
            <a:chExt cx="4888358" cy="6706139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2459" y="-21308"/>
              <a:ext cx="4888358" cy="6706139"/>
            </a:xfrm>
            <a:prstGeom prst="rect">
              <a:avLst/>
            </a:prstGeom>
          </p:spPr>
        </p:pic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23F4473E-BB64-4AAC-929B-71982DFB1D2A}"/>
                </a:ext>
              </a:extLst>
            </p:cNvPr>
            <p:cNvCxnSpPr>
              <a:cxnSpLocks/>
            </p:cNvCxnSpPr>
            <p:nvPr/>
          </p:nvCxnSpPr>
          <p:spPr>
            <a:xfrm>
              <a:off x="4383091" y="2688771"/>
              <a:ext cx="317385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7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F66C0-7C4F-4160-AD7C-8B549194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74" y="585216"/>
            <a:ext cx="6524625" cy="149961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/>
              <a:t>Op de </a:t>
            </a:r>
            <a:r>
              <a:rPr lang="en-US" dirty="0" err="1"/>
              <a:t>bres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onderwijs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over </a:t>
            </a:r>
            <a:r>
              <a:rPr lang="en-US" dirty="0" err="1"/>
              <a:t>palliatieve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A41B4E-27EF-46B3-9253-44B1ED79F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624814-CA73-45CE-80B9-B3F1DFAFE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2" y="2419350"/>
            <a:ext cx="3009900" cy="165735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5A9890F-992E-43AC-8905-8DCF386F9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904" y="4221035"/>
            <a:ext cx="5023421" cy="173934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ijl: rechts 7">
            <a:extLst>
              <a:ext uri="{FF2B5EF4-FFF2-40B4-BE49-F238E27FC236}">
                <a16:creationId xmlns:a16="http://schemas.microsoft.com/office/drawing/2014/main" id="{C0A10E58-3F92-41D6-9D62-699D65F811D1}"/>
              </a:ext>
            </a:extLst>
          </p:cNvPr>
          <p:cNvSpPr/>
          <p:nvPr/>
        </p:nvSpPr>
        <p:spPr>
          <a:xfrm>
            <a:off x="3449203" y="2947202"/>
            <a:ext cx="1018095" cy="39209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3A57716-C553-441F-A0E9-03F9C85A5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324" y="2243280"/>
            <a:ext cx="3040380" cy="162877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5ACEF52-755F-4BAE-A802-95E53BBF2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075" y="2374468"/>
            <a:ext cx="4034573" cy="13664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Pijl: rechts 12">
            <a:extLst>
              <a:ext uri="{FF2B5EF4-FFF2-40B4-BE49-F238E27FC236}">
                <a16:creationId xmlns:a16="http://schemas.microsoft.com/office/drawing/2014/main" id="{E02B805E-CD31-4AC6-AAB3-575EFDA25C29}"/>
              </a:ext>
            </a:extLst>
          </p:cNvPr>
          <p:cNvSpPr/>
          <p:nvPr/>
        </p:nvSpPr>
        <p:spPr>
          <a:xfrm rot="10800000">
            <a:off x="3616174" y="4894659"/>
            <a:ext cx="1018095" cy="39209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2A038EE-C515-4E6B-8A20-FAFD3C22BD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4" y="4388167"/>
            <a:ext cx="2124075" cy="150495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651771E-159B-4E15-997B-DD242029C9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8023" y="6093028"/>
            <a:ext cx="1771650" cy="6096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BA9704D-8DDE-424C-BF85-1A01305E05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352" y="53340"/>
            <a:ext cx="1590675" cy="222496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3F0A333-4637-4111-B267-10AD1DD338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4439" y="42244"/>
            <a:ext cx="1590675" cy="2245659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7341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C399409-788E-43BF-A1C8-041AD250C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28"/>
          <a:stretch/>
        </p:blipFill>
        <p:spPr>
          <a:xfrm>
            <a:off x="10885" y="-163286"/>
            <a:ext cx="122111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65822E-1062-46A9-8FE3-F39C248311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err="1"/>
              <a:t>Vragen</a:t>
            </a:r>
            <a:r>
              <a:rPr lang="en-US" dirty="0"/>
              <a:t> in de </a:t>
            </a:r>
            <a:r>
              <a:rPr lang="en-US" dirty="0" err="1"/>
              <a:t>Tweede</a:t>
            </a:r>
            <a:r>
              <a:rPr lang="en-US" dirty="0"/>
              <a:t> Kamer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0CF8B1-1EF6-4C3B-9691-80FE8F292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9EBD6E5-1E1C-4665-8FE9-75AF76371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46" y="2226813"/>
            <a:ext cx="6400970" cy="4314824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464CF8AE-EB06-4736-8FCF-122501A011E5}"/>
              </a:ext>
            </a:extLst>
          </p:cNvPr>
          <p:cNvGrpSpPr/>
          <p:nvPr/>
        </p:nvGrpSpPr>
        <p:grpSpPr>
          <a:xfrm>
            <a:off x="438150" y="1833562"/>
            <a:ext cx="11315700" cy="3190875"/>
            <a:chOff x="438150" y="1833562"/>
            <a:chExt cx="11315700" cy="3190875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AB992A48-31BF-4057-A398-509227E80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150" y="1833562"/>
              <a:ext cx="11315700" cy="3190875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479EAE1F-25E4-47CA-B72C-8B85D6145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16435" y="1948756"/>
              <a:ext cx="3171825" cy="390525"/>
            </a:xfrm>
            <a:prstGeom prst="rect">
              <a:avLst/>
            </a:prstGeom>
          </p:spPr>
        </p:pic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54E53311-99EC-4DA0-A02F-768DD01078C5}"/>
              </a:ext>
            </a:extLst>
          </p:cNvPr>
          <p:cNvGrpSpPr/>
          <p:nvPr/>
        </p:nvGrpSpPr>
        <p:grpSpPr>
          <a:xfrm>
            <a:off x="619125" y="1276350"/>
            <a:ext cx="10953750" cy="4305300"/>
            <a:chOff x="619125" y="1276350"/>
            <a:chExt cx="10953750" cy="4305300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8E5C1366-B1F6-4EF9-B980-172F2F387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9125" y="1276350"/>
              <a:ext cx="10953750" cy="4305300"/>
            </a:xfrm>
            <a:prstGeom prst="rect">
              <a:avLst/>
            </a:prstGeom>
          </p:spPr>
        </p:pic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31E2601-33D8-4F52-9F3B-D3336B1E4AF9}"/>
                </a:ext>
              </a:extLst>
            </p:cNvPr>
            <p:cNvSpPr/>
            <p:nvPr/>
          </p:nvSpPr>
          <p:spPr>
            <a:xfrm>
              <a:off x="636998" y="2226813"/>
              <a:ext cx="10757042" cy="1854867"/>
            </a:xfrm>
            <a:prstGeom prst="rect">
              <a:avLst/>
            </a:prstGeom>
            <a:noFill/>
            <a:ln w="57150">
              <a:solidFill>
                <a:srgbClr val="C1B5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82C17CB8-E89A-497D-ADE8-826AF9186DCE}"/>
              </a:ext>
            </a:extLst>
          </p:cNvPr>
          <p:cNvGrpSpPr/>
          <p:nvPr/>
        </p:nvGrpSpPr>
        <p:grpSpPr>
          <a:xfrm>
            <a:off x="1225962" y="1606463"/>
            <a:ext cx="9316402" cy="4167864"/>
            <a:chOff x="1225962" y="1606463"/>
            <a:chExt cx="9316402" cy="4167864"/>
          </a:xfrm>
        </p:grpSpPr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7E469917-385F-42F9-B9E3-64D731278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5962" y="1606463"/>
              <a:ext cx="9316402" cy="416786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A7283458-1D9B-470C-A62D-001815C52065}"/>
                </a:ext>
              </a:extLst>
            </p:cNvPr>
            <p:cNvSpPr txBox="1"/>
            <p:nvPr/>
          </p:nvSpPr>
          <p:spPr>
            <a:xfrm>
              <a:off x="2825393" y="1864384"/>
              <a:ext cx="1250663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7 </a:t>
              </a:r>
              <a:r>
                <a:rPr lang="en-US" dirty="0" err="1"/>
                <a:t>juni</a:t>
              </a:r>
              <a:r>
                <a:rPr lang="en-US" dirty="0"/>
                <a:t> 2020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7641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Aangepast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EBDDC3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323</TotalTime>
  <Words>813</Words>
  <Application>Microsoft Office PowerPoint</Application>
  <PresentationFormat>Widescreen</PresentationFormat>
  <Paragraphs>123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Tw Cen MT</vt:lpstr>
      <vt:lpstr>Tw Cen MT (Hoofdtekst)</vt:lpstr>
      <vt:lpstr>Tw Cen MT Condensed</vt:lpstr>
      <vt:lpstr>Wingdings 3</vt:lpstr>
      <vt:lpstr>Integraal</vt:lpstr>
      <vt:lpstr>Toekomstige artsen beter voorbereiden op levenseindezorg: de vervolgstap</vt:lpstr>
      <vt:lpstr>Verklaren belangenverstrengeling</vt:lpstr>
      <vt:lpstr>Agenda</vt:lpstr>
      <vt:lpstr>Introductie</vt:lpstr>
      <vt:lpstr>Deel 1: Achtergrond</vt:lpstr>
      <vt:lpstr>Het onderzoek</vt:lpstr>
      <vt:lpstr>PowerPoint Presentation</vt:lpstr>
      <vt:lpstr>Op de bres voor goed onderwijs  over palliatieve zorg</vt:lpstr>
      <vt:lpstr>Vragen in de Tweede Kamer</vt:lpstr>
      <vt:lpstr>Je hebt invloed!</vt:lpstr>
      <vt:lpstr>Deel 2: gezamenlijke visie formuleren</vt:lpstr>
      <vt:lpstr>Deel 3: Vervolgstappen identificeren</vt:lpstr>
      <vt:lpstr>Afsluiting</vt:lpstr>
      <vt:lpstr>Onze “student journey”: levenseindezorg in de geneeskundeopleidingen in NL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Toekomstige artsen beter voorbereiden op levenseindezorg: de vervolgstap</dc:title>
  <dc:creator>Verhoef, M. (Mary-Joanne)</dc:creator>
  <cp:lastModifiedBy>josefien.de.bruin@rivm.nl</cp:lastModifiedBy>
  <cp:revision>37</cp:revision>
  <dcterms:created xsi:type="dcterms:W3CDTF">2021-04-10T10:29:16Z</dcterms:created>
  <dcterms:modified xsi:type="dcterms:W3CDTF">2021-04-15T07:23:08Z</dcterms:modified>
</cp:coreProperties>
</file>