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4"/>
    <p:sldMasterId id="2147483667" r:id="rId5"/>
    <p:sldMasterId id="2147483674" r:id="rId6"/>
    <p:sldMasterId id="2147483688" r:id="rId7"/>
    <p:sldMasterId id="2147483690" r:id="rId8"/>
    <p:sldMasterId id="2147483701" r:id="rId9"/>
    <p:sldMasterId id="2147483704" r:id="rId10"/>
  </p:sldMasterIdLst>
  <p:notesMasterIdLst>
    <p:notesMasterId r:id="rId29"/>
  </p:notesMasterIdLst>
  <p:sldIdLst>
    <p:sldId id="268" r:id="rId11"/>
    <p:sldId id="316" r:id="rId12"/>
    <p:sldId id="326" r:id="rId13"/>
    <p:sldId id="315" r:id="rId14"/>
    <p:sldId id="292" r:id="rId15"/>
    <p:sldId id="311" r:id="rId16"/>
    <p:sldId id="257" r:id="rId17"/>
    <p:sldId id="258" r:id="rId18"/>
    <p:sldId id="312" r:id="rId19"/>
    <p:sldId id="313" r:id="rId20"/>
    <p:sldId id="314" r:id="rId21"/>
    <p:sldId id="272" r:id="rId22"/>
    <p:sldId id="327" r:id="rId23"/>
    <p:sldId id="283" r:id="rId24"/>
    <p:sldId id="324" r:id="rId25"/>
    <p:sldId id="329" r:id="rId26"/>
    <p:sldId id="331" r:id="rId27"/>
    <p:sldId id="267" r:id="rId28"/>
  </p:sldIdLst>
  <p:sldSz cx="12192000" cy="6858000"/>
  <p:notesSz cx="12192000" cy="6858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CA7117-6813-EA38-B3C0-1D657A6DE253}" name="Carolien Neefjes" initials="CN" userId="S::cneefjes_agora.nl#ext#@movisie.onmicrosoft.com::681fd303-54a1-4b3d-a2f3-5094bbad0fce" providerId="AD"/>
  <p188:author id="{9A30D742-D436-6971-47FB-C727437A29CD}" name="Mirjam Nijveldt" initials="MN" userId="S::mnijveldt_agora.nl#ext#@movisie.onmicrosoft.com::eea3d6ca-da92-4ea8-802e-ca83b0ea0dc2" providerId="AD"/>
  <p188:author id="{4CC74C9C-67A1-5088-7A65-E9348C53E3A6}" name="Pijpers, Roos" initials="PR" userId="S::r.pijpers@movisie.nl::4dacc63e-ea45-4078-b2f7-32cc42cea44b" providerId="AD"/>
  <p188:author id="{EA3E81DC-8E8A-5DC4-87C4-D6969A73BDD1}" name="Carolien Neefjes" initials="CN" userId="S::cneefjes@agora.nl::69975b75-e0e2-4383-a47f-7c02330b5930" providerId="AD"/>
  <p188:author id="{EE40F6EC-E991-1D0E-790B-CF5E22E828FB}" name="Scherpenzeel, Roos" initials="SR" userId="S::R.Scherpenzeel@movisie.nl::41a35be4-b0eb-46df-a0cf-2a69ff3fc0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D"/>
    <a:srgbClr val="E7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9305F-D0A4-44C3-BC08-B6E8CCF10D36}" v="1" dt="2023-04-26T14:29:12.6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D080-4A87-44C5-96F7-35E6AE5973BB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100E-A0ED-45A4-AA92-AA2AA1AA73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6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FE309-6A91-B341-9BAC-97BF986088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48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E309-6A91-B341-9BAC-97BF98608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1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FE309-6A91-B341-9BAC-97BF986088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5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348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E309-6A91-B341-9BAC-97BF98608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46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Palliatieve benadering door Clemence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E309-6A91-B341-9BAC-97BF98608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6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FE309-6A91-B341-9BAC-97BF986088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8FCD-00A9-FD4C-A163-5DA162966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381000"/>
            <a:ext cx="9144000" cy="553998"/>
          </a:xfrm>
          <a:prstGeom prst="rect">
            <a:avLst/>
          </a:prstGeom>
        </p:spPr>
        <p:txBody>
          <a:bodyPr anchor="b"/>
          <a:lstStyle>
            <a:lvl1pPr algn="l">
              <a:defRPr sz="3000"/>
            </a:lvl1pPr>
          </a:lstStyle>
          <a:p>
            <a:r>
              <a:rPr lang="en-GB" spc="86" err="1"/>
              <a:t>Titel</a:t>
            </a:r>
            <a:r>
              <a:rPr lang="en-GB" spc="221"/>
              <a:t> </a:t>
            </a:r>
            <a:r>
              <a:rPr lang="en-GB" spc="64"/>
              <a:t>van</a:t>
            </a:r>
            <a:r>
              <a:rPr lang="en-GB" spc="221"/>
              <a:t> </a:t>
            </a:r>
            <a:r>
              <a:rPr lang="en-GB" spc="71"/>
              <a:t>het</a:t>
            </a:r>
            <a:r>
              <a:rPr lang="en-GB" spc="221"/>
              <a:t> </a:t>
            </a:r>
            <a:r>
              <a:rPr lang="en-GB" spc="98"/>
              <a:t>document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E515E-77EE-9B46-B353-0FAD292A4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9144000" cy="46482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8F8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D31664-9F87-F945-8AF6-08C33FAC323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2" y="-15273"/>
            <a:ext cx="12199331" cy="688885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26 w 21626"/>
              <a:gd name="connsiteY0" fmla="*/ 0 h 29962"/>
              <a:gd name="connsiteX1" fmla="*/ 21626 w 21626"/>
              <a:gd name="connsiteY1" fmla="*/ 0 h 29962"/>
              <a:gd name="connsiteX2" fmla="*/ 21626 w 21626"/>
              <a:gd name="connsiteY2" fmla="*/ 17322 h 29962"/>
              <a:gd name="connsiteX3" fmla="*/ 0 w 21626"/>
              <a:gd name="connsiteY3" fmla="*/ 29387 h 29962"/>
              <a:gd name="connsiteX4" fmla="*/ 26 w 21626"/>
              <a:gd name="connsiteY4" fmla="*/ 0 h 29962"/>
              <a:gd name="connsiteX0" fmla="*/ 39 w 21639"/>
              <a:gd name="connsiteY0" fmla="*/ 0 h 30031"/>
              <a:gd name="connsiteX1" fmla="*/ 21639 w 21639"/>
              <a:gd name="connsiteY1" fmla="*/ 0 h 30031"/>
              <a:gd name="connsiteX2" fmla="*/ 21639 w 21639"/>
              <a:gd name="connsiteY2" fmla="*/ 17322 h 30031"/>
              <a:gd name="connsiteX3" fmla="*/ 0 w 21639"/>
              <a:gd name="connsiteY3" fmla="*/ 29459 h 30031"/>
              <a:gd name="connsiteX4" fmla="*/ 39 w 21639"/>
              <a:gd name="connsiteY4" fmla="*/ 0 h 30031"/>
              <a:gd name="connsiteX0" fmla="*/ 39 w 21639"/>
              <a:gd name="connsiteY0" fmla="*/ 0 h 30201"/>
              <a:gd name="connsiteX1" fmla="*/ 21639 w 21639"/>
              <a:gd name="connsiteY1" fmla="*/ 0 h 30201"/>
              <a:gd name="connsiteX2" fmla="*/ 21626 w 21639"/>
              <a:gd name="connsiteY2" fmla="*/ 21534 h 30201"/>
              <a:gd name="connsiteX3" fmla="*/ 0 w 21639"/>
              <a:gd name="connsiteY3" fmla="*/ 29459 h 30201"/>
              <a:gd name="connsiteX4" fmla="*/ 39 w 21639"/>
              <a:gd name="connsiteY4" fmla="*/ 0 h 30201"/>
              <a:gd name="connsiteX0" fmla="*/ 39 w 21639"/>
              <a:gd name="connsiteY0" fmla="*/ 0 h 31581"/>
              <a:gd name="connsiteX1" fmla="*/ 21639 w 21639"/>
              <a:gd name="connsiteY1" fmla="*/ 0 h 31581"/>
              <a:gd name="connsiteX2" fmla="*/ 21626 w 21639"/>
              <a:gd name="connsiteY2" fmla="*/ 21534 h 31581"/>
              <a:gd name="connsiteX3" fmla="*/ 0 w 21639"/>
              <a:gd name="connsiteY3" fmla="*/ 29459 h 31581"/>
              <a:gd name="connsiteX4" fmla="*/ 39 w 21639"/>
              <a:gd name="connsiteY4" fmla="*/ 0 h 31581"/>
              <a:gd name="connsiteX0" fmla="*/ 39 w 21639"/>
              <a:gd name="connsiteY0" fmla="*/ 0 h 32002"/>
              <a:gd name="connsiteX1" fmla="*/ 21639 w 21639"/>
              <a:gd name="connsiteY1" fmla="*/ 0 h 32002"/>
              <a:gd name="connsiteX2" fmla="*/ 21626 w 21639"/>
              <a:gd name="connsiteY2" fmla="*/ 21534 h 32002"/>
              <a:gd name="connsiteX3" fmla="*/ 16268 w 21639"/>
              <a:gd name="connsiteY3" fmla="*/ 29590 h 32002"/>
              <a:gd name="connsiteX4" fmla="*/ 0 w 21639"/>
              <a:gd name="connsiteY4" fmla="*/ 29459 h 32002"/>
              <a:gd name="connsiteX5" fmla="*/ 39 w 21639"/>
              <a:gd name="connsiteY5" fmla="*/ 0 h 32002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457"/>
              <a:gd name="connsiteX1" fmla="*/ 21639 w 21639"/>
              <a:gd name="connsiteY1" fmla="*/ 0 h 34457"/>
              <a:gd name="connsiteX2" fmla="*/ 21626 w 21639"/>
              <a:gd name="connsiteY2" fmla="*/ 21534 h 34457"/>
              <a:gd name="connsiteX3" fmla="*/ 11685 w 21639"/>
              <a:gd name="connsiteY3" fmla="*/ 33730 h 34457"/>
              <a:gd name="connsiteX4" fmla="*/ 0 w 21639"/>
              <a:gd name="connsiteY4" fmla="*/ 29459 h 34457"/>
              <a:gd name="connsiteX5" fmla="*/ 39 w 21639"/>
              <a:gd name="connsiteY5" fmla="*/ 0 h 34457"/>
              <a:gd name="connsiteX0" fmla="*/ 39 w 21639"/>
              <a:gd name="connsiteY0" fmla="*/ 0 h 35176"/>
              <a:gd name="connsiteX1" fmla="*/ 21639 w 21639"/>
              <a:gd name="connsiteY1" fmla="*/ 0 h 35176"/>
              <a:gd name="connsiteX2" fmla="*/ 21626 w 21639"/>
              <a:gd name="connsiteY2" fmla="*/ 21534 h 35176"/>
              <a:gd name="connsiteX3" fmla="*/ 11685 w 21639"/>
              <a:gd name="connsiteY3" fmla="*/ 33730 h 35176"/>
              <a:gd name="connsiteX4" fmla="*/ 7376 w 21639"/>
              <a:gd name="connsiteY4" fmla="*/ 34471 h 35176"/>
              <a:gd name="connsiteX5" fmla="*/ 0 w 21639"/>
              <a:gd name="connsiteY5" fmla="*/ 29459 h 35176"/>
              <a:gd name="connsiteX6" fmla="*/ 39 w 21639"/>
              <a:gd name="connsiteY6" fmla="*/ 0 h 35176"/>
              <a:gd name="connsiteX0" fmla="*/ 39 w 21639"/>
              <a:gd name="connsiteY0" fmla="*/ 0 h 34936"/>
              <a:gd name="connsiteX1" fmla="*/ 21639 w 21639"/>
              <a:gd name="connsiteY1" fmla="*/ 0 h 34936"/>
              <a:gd name="connsiteX2" fmla="*/ 21626 w 21639"/>
              <a:gd name="connsiteY2" fmla="*/ 21534 h 34936"/>
              <a:gd name="connsiteX3" fmla="*/ 11685 w 21639"/>
              <a:gd name="connsiteY3" fmla="*/ 33730 h 34936"/>
              <a:gd name="connsiteX4" fmla="*/ 7376 w 21639"/>
              <a:gd name="connsiteY4" fmla="*/ 34471 h 34936"/>
              <a:gd name="connsiteX5" fmla="*/ 0 w 21639"/>
              <a:gd name="connsiteY5" fmla="*/ 29459 h 34936"/>
              <a:gd name="connsiteX6" fmla="*/ 39 w 21639"/>
              <a:gd name="connsiteY6" fmla="*/ 0 h 34936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708"/>
              <a:gd name="connsiteX1" fmla="*/ 21639 w 21639"/>
              <a:gd name="connsiteY1" fmla="*/ 0 h 34708"/>
              <a:gd name="connsiteX2" fmla="*/ 21626 w 21639"/>
              <a:gd name="connsiteY2" fmla="*/ 21534 h 34708"/>
              <a:gd name="connsiteX3" fmla="*/ 11685 w 21639"/>
              <a:gd name="connsiteY3" fmla="*/ 33730 h 34708"/>
              <a:gd name="connsiteX4" fmla="*/ 7420 w 21639"/>
              <a:gd name="connsiteY4" fmla="*/ 33748 h 34708"/>
              <a:gd name="connsiteX5" fmla="*/ 0 w 21639"/>
              <a:gd name="connsiteY5" fmla="*/ 29459 h 34708"/>
              <a:gd name="connsiteX6" fmla="*/ 39 w 21639"/>
              <a:gd name="connsiteY6" fmla="*/ 0 h 34708"/>
              <a:gd name="connsiteX0" fmla="*/ 39 w 21639"/>
              <a:gd name="connsiteY0" fmla="*/ 0 h 34534"/>
              <a:gd name="connsiteX1" fmla="*/ 21639 w 21639"/>
              <a:gd name="connsiteY1" fmla="*/ 0 h 34534"/>
              <a:gd name="connsiteX2" fmla="*/ 21626 w 21639"/>
              <a:gd name="connsiteY2" fmla="*/ 21534 h 34534"/>
              <a:gd name="connsiteX3" fmla="*/ 11685 w 21639"/>
              <a:gd name="connsiteY3" fmla="*/ 33730 h 34534"/>
              <a:gd name="connsiteX4" fmla="*/ 7420 w 21639"/>
              <a:gd name="connsiteY4" fmla="*/ 33748 h 34534"/>
              <a:gd name="connsiteX5" fmla="*/ 0 w 21639"/>
              <a:gd name="connsiteY5" fmla="*/ 29459 h 34534"/>
              <a:gd name="connsiteX6" fmla="*/ 39 w 21639"/>
              <a:gd name="connsiteY6" fmla="*/ 0 h 34534"/>
              <a:gd name="connsiteX0" fmla="*/ 39 w 21639"/>
              <a:gd name="connsiteY0" fmla="*/ 0 h 34723"/>
              <a:gd name="connsiteX1" fmla="*/ 21639 w 21639"/>
              <a:gd name="connsiteY1" fmla="*/ 0 h 34723"/>
              <a:gd name="connsiteX2" fmla="*/ 21626 w 21639"/>
              <a:gd name="connsiteY2" fmla="*/ 21534 h 34723"/>
              <a:gd name="connsiteX3" fmla="*/ 11685 w 21639"/>
              <a:gd name="connsiteY3" fmla="*/ 33730 h 34723"/>
              <a:gd name="connsiteX4" fmla="*/ 7420 w 21639"/>
              <a:gd name="connsiteY4" fmla="*/ 34552 h 34723"/>
              <a:gd name="connsiteX5" fmla="*/ 0 w 21639"/>
              <a:gd name="connsiteY5" fmla="*/ 29459 h 34723"/>
              <a:gd name="connsiteX6" fmla="*/ 39 w 21639"/>
              <a:gd name="connsiteY6" fmla="*/ 0 h 34723"/>
              <a:gd name="connsiteX0" fmla="*/ 39 w 21639"/>
              <a:gd name="connsiteY0" fmla="*/ 0 h 34797"/>
              <a:gd name="connsiteX1" fmla="*/ 21639 w 21639"/>
              <a:gd name="connsiteY1" fmla="*/ 0 h 34797"/>
              <a:gd name="connsiteX2" fmla="*/ 21626 w 21639"/>
              <a:gd name="connsiteY2" fmla="*/ 21534 h 34797"/>
              <a:gd name="connsiteX3" fmla="*/ 11685 w 21639"/>
              <a:gd name="connsiteY3" fmla="*/ 33730 h 34797"/>
              <a:gd name="connsiteX4" fmla="*/ 7420 w 21639"/>
              <a:gd name="connsiteY4" fmla="*/ 34552 h 34797"/>
              <a:gd name="connsiteX5" fmla="*/ 0 w 21639"/>
              <a:gd name="connsiteY5" fmla="*/ 29459 h 34797"/>
              <a:gd name="connsiteX6" fmla="*/ 39 w 21639"/>
              <a:gd name="connsiteY6" fmla="*/ 0 h 34797"/>
              <a:gd name="connsiteX0" fmla="*/ 39 w 21639"/>
              <a:gd name="connsiteY0" fmla="*/ 0 h 34734"/>
              <a:gd name="connsiteX1" fmla="*/ 21639 w 21639"/>
              <a:gd name="connsiteY1" fmla="*/ 0 h 34734"/>
              <a:gd name="connsiteX2" fmla="*/ 21626 w 21639"/>
              <a:gd name="connsiteY2" fmla="*/ 21534 h 34734"/>
              <a:gd name="connsiteX3" fmla="*/ 11685 w 21639"/>
              <a:gd name="connsiteY3" fmla="*/ 33730 h 34734"/>
              <a:gd name="connsiteX4" fmla="*/ 7348 w 21639"/>
              <a:gd name="connsiteY4" fmla="*/ 34351 h 34734"/>
              <a:gd name="connsiteX5" fmla="*/ 0 w 21639"/>
              <a:gd name="connsiteY5" fmla="*/ 29459 h 34734"/>
              <a:gd name="connsiteX6" fmla="*/ 39 w 21639"/>
              <a:gd name="connsiteY6" fmla="*/ 0 h 34734"/>
              <a:gd name="connsiteX0" fmla="*/ 39 w 21639"/>
              <a:gd name="connsiteY0" fmla="*/ 0 h 34734"/>
              <a:gd name="connsiteX1" fmla="*/ 21639 w 21639"/>
              <a:gd name="connsiteY1" fmla="*/ 0 h 34734"/>
              <a:gd name="connsiteX2" fmla="*/ 21626 w 21639"/>
              <a:gd name="connsiteY2" fmla="*/ 21534 h 34734"/>
              <a:gd name="connsiteX3" fmla="*/ 11685 w 21639"/>
              <a:gd name="connsiteY3" fmla="*/ 33730 h 34734"/>
              <a:gd name="connsiteX4" fmla="*/ 7348 w 21639"/>
              <a:gd name="connsiteY4" fmla="*/ 34351 h 34734"/>
              <a:gd name="connsiteX5" fmla="*/ 0 w 21639"/>
              <a:gd name="connsiteY5" fmla="*/ 29459 h 34734"/>
              <a:gd name="connsiteX6" fmla="*/ 39 w 21639"/>
              <a:gd name="connsiteY6" fmla="*/ 0 h 34734"/>
              <a:gd name="connsiteX0" fmla="*/ 39 w 21639"/>
              <a:gd name="connsiteY0" fmla="*/ 0 h 34771"/>
              <a:gd name="connsiteX1" fmla="*/ 21639 w 21639"/>
              <a:gd name="connsiteY1" fmla="*/ 0 h 34771"/>
              <a:gd name="connsiteX2" fmla="*/ 21626 w 21639"/>
              <a:gd name="connsiteY2" fmla="*/ 21534 h 34771"/>
              <a:gd name="connsiteX3" fmla="*/ 11728 w 21639"/>
              <a:gd name="connsiteY3" fmla="*/ 33047 h 34771"/>
              <a:gd name="connsiteX4" fmla="*/ 7348 w 21639"/>
              <a:gd name="connsiteY4" fmla="*/ 34351 h 34771"/>
              <a:gd name="connsiteX5" fmla="*/ 0 w 21639"/>
              <a:gd name="connsiteY5" fmla="*/ 29459 h 34771"/>
              <a:gd name="connsiteX6" fmla="*/ 39 w 21639"/>
              <a:gd name="connsiteY6" fmla="*/ 0 h 34771"/>
              <a:gd name="connsiteX0" fmla="*/ 39 w 21639"/>
              <a:gd name="connsiteY0" fmla="*/ 0 h 35140"/>
              <a:gd name="connsiteX1" fmla="*/ 21639 w 21639"/>
              <a:gd name="connsiteY1" fmla="*/ 0 h 35140"/>
              <a:gd name="connsiteX2" fmla="*/ 21626 w 21639"/>
              <a:gd name="connsiteY2" fmla="*/ 21534 h 35140"/>
              <a:gd name="connsiteX3" fmla="*/ 11670 w 21639"/>
              <a:gd name="connsiteY3" fmla="*/ 33770 h 35140"/>
              <a:gd name="connsiteX4" fmla="*/ 7348 w 21639"/>
              <a:gd name="connsiteY4" fmla="*/ 34351 h 35140"/>
              <a:gd name="connsiteX5" fmla="*/ 0 w 21639"/>
              <a:gd name="connsiteY5" fmla="*/ 29459 h 35140"/>
              <a:gd name="connsiteX6" fmla="*/ 39 w 21639"/>
              <a:gd name="connsiteY6" fmla="*/ 0 h 35140"/>
              <a:gd name="connsiteX0" fmla="*/ 39 w 21639"/>
              <a:gd name="connsiteY0" fmla="*/ 0 h 34765"/>
              <a:gd name="connsiteX1" fmla="*/ 21639 w 21639"/>
              <a:gd name="connsiteY1" fmla="*/ 0 h 34765"/>
              <a:gd name="connsiteX2" fmla="*/ 21626 w 21639"/>
              <a:gd name="connsiteY2" fmla="*/ 21534 h 34765"/>
              <a:gd name="connsiteX3" fmla="*/ 11670 w 21639"/>
              <a:gd name="connsiteY3" fmla="*/ 33770 h 34765"/>
              <a:gd name="connsiteX4" fmla="*/ 7348 w 21639"/>
              <a:gd name="connsiteY4" fmla="*/ 34351 h 34765"/>
              <a:gd name="connsiteX5" fmla="*/ 0 w 21639"/>
              <a:gd name="connsiteY5" fmla="*/ 29459 h 34765"/>
              <a:gd name="connsiteX6" fmla="*/ 39 w 21639"/>
              <a:gd name="connsiteY6" fmla="*/ 0 h 34765"/>
              <a:gd name="connsiteX0" fmla="*/ 39 w 21639"/>
              <a:gd name="connsiteY0" fmla="*/ 0 h 34579"/>
              <a:gd name="connsiteX1" fmla="*/ 21639 w 21639"/>
              <a:gd name="connsiteY1" fmla="*/ 0 h 34579"/>
              <a:gd name="connsiteX2" fmla="*/ 21626 w 21639"/>
              <a:gd name="connsiteY2" fmla="*/ 21534 h 34579"/>
              <a:gd name="connsiteX3" fmla="*/ 11670 w 21639"/>
              <a:gd name="connsiteY3" fmla="*/ 33770 h 34579"/>
              <a:gd name="connsiteX4" fmla="*/ 7348 w 21639"/>
              <a:gd name="connsiteY4" fmla="*/ 34351 h 34579"/>
              <a:gd name="connsiteX5" fmla="*/ 0 w 21639"/>
              <a:gd name="connsiteY5" fmla="*/ 29459 h 34579"/>
              <a:gd name="connsiteX6" fmla="*/ 39 w 21639"/>
              <a:gd name="connsiteY6" fmla="*/ 0 h 34579"/>
              <a:gd name="connsiteX0" fmla="*/ 39 w 21639"/>
              <a:gd name="connsiteY0" fmla="*/ 0 h 34071"/>
              <a:gd name="connsiteX1" fmla="*/ 21639 w 21639"/>
              <a:gd name="connsiteY1" fmla="*/ 0 h 34071"/>
              <a:gd name="connsiteX2" fmla="*/ 21626 w 21639"/>
              <a:gd name="connsiteY2" fmla="*/ 21534 h 34071"/>
              <a:gd name="connsiteX3" fmla="*/ 11670 w 21639"/>
              <a:gd name="connsiteY3" fmla="*/ 33770 h 34071"/>
              <a:gd name="connsiteX4" fmla="*/ 4117 w 21639"/>
              <a:gd name="connsiteY4" fmla="*/ 33708 h 34071"/>
              <a:gd name="connsiteX5" fmla="*/ 0 w 21639"/>
              <a:gd name="connsiteY5" fmla="*/ 29459 h 34071"/>
              <a:gd name="connsiteX6" fmla="*/ 39 w 21639"/>
              <a:gd name="connsiteY6" fmla="*/ 0 h 34071"/>
              <a:gd name="connsiteX0" fmla="*/ 39 w 21639"/>
              <a:gd name="connsiteY0" fmla="*/ 0 h 34124"/>
              <a:gd name="connsiteX1" fmla="*/ 21639 w 21639"/>
              <a:gd name="connsiteY1" fmla="*/ 0 h 34124"/>
              <a:gd name="connsiteX2" fmla="*/ 21626 w 21639"/>
              <a:gd name="connsiteY2" fmla="*/ 21534 h 34124"/>
              <a:gd name="connsiteX3" fmla="*/ 11670 w 21639"/>
              <a:gd name="connsiteY3" fmla="*/ 33770 h 34124"/>
              <a:gd name="connsiteX4" fmla="*/ 4117 w 21639"/>
              <a:gd name="connsiteY4" fmla="*/ 33708 h 34124"/>
              <a:gd name="connsiteX5" fmla="*/ 0 w 21639"/>
              <a:gd name="connsiteY5" fmla="*/ 29459 h 34124"/>
              <a:gd name="connsiteX6" fmla="*/ 39 w 21639"/>
              <a:gd name="connsiteY6" fmla="*/ 0 h 34124"/>
              <a:gd name="connsiteX0" fmla="*/ 39 w 21639"/>
              <a:gd name="connsiteY0" fmla="*/ 0 h 34124"/>
              <a:gd name="connsiteX1" fmla="*/ 21639 w 21639"/>
              <a:gd name="connsiteY1" fmla="*/ 0 h 34124"/>
              <a:gd name="connsiteX2" fmla="*/ 21626 w 21639"/>
              <a:gd name="connsiteY2" fmla="*/ 21534 h 34124"/>
              <a:gd name="connsiteX3" fmla="*/ 11670 w 21639"/>
              <a:gd name="connsiteY3" fmla="*/ 33770 h 34124"/>
              <a:gd name="connsiteX4" fmla="*/ 4117 w 21639"/>
              <a:gd name="connsiteY4" fmla="*/ 33708 h 34124"/>
              <a:gd name="connsiteX5" fmla="*/ 0 w 21639"/>
              <a:gd name="connsiteY5" fmla="*/ 29459 h 34124"/>
              <a:gd name="connsiteX6" fmla="*/ 39 w 21639"/>
              <a:gd name="connsiteY6" fmla="*/ 0 h 34124"/>
              <a:gd name="connsiteX0" fmla="*/ 39 w 21639"/>
              <a:gd name="connsiteY0" fmla="*/ 0 h 33800"/>
              <a:gd name="connsiteX1" fmla="*/ 21639 w 21639"/>
              <a:gd name="connsiteY1" fmla="*/ 0 h 33800"/>
              <a:gd name="connsiteX2" fmla="*/ 21626 w 21639"/>
              <a:gd name="connsiteY2" fmla="*/ 21534 h 33800"/>
              <a:gd name="connsiteX3" fmla="*/ 11670 w 21639"/>
              <a:gd name="connsiteY3" fmla="*/ 33770 h 33800"/>
              <a:gd name="connsiteX4" fmla="*/ 4117 w 21639"/>
              <a:gd name="connsiteY4" fmla="*/ 33708 h 33800"/>
              <a:gd name="connsiteX5" fmla="*/ 0 w 21639"/>
              <a:gd name="connsiteY5" fmla="*/ 29459 h 33800"/>
              <a:gd name="connsiteX6" fmla="*/ 39 w 21639"/>
              <a:gd name="connsiteY6" fmla="*/ 0 h 33800"/>
              <a:gd name="connsiteX0" fmla="*/ 39 w 21639"/>
              <a:gd name="connsiteY0" fmla="*/ 0 h 33812"/>
              <a:gd name="connsiteX1" fmla="*/ 21639 w 21639"/>
              <a:gd name="connsiteY1" fmla="*/ 0 h 33812"/>
              <a:gd name="connsiteX2" fmla="*/ 21626 w 21639"/>
              <a:gd name="connsiteY2" fmla="*/ 21534 h 33812"/>
              <a:gd name="connsiteX3" fmla="*/ 11670 w 21639"/>
              <a:gd name="connsiteY3" fmla="*/ 33770 h 33812"/>
              <a:gd name="connsiteX4" fmla="*/ 4146 w 21639"/>
              <a:gd name="connsiteY4" fmla="*/ 33788 h 33812"/>
              <a:gd name="connsiteX5" fmla="*/ 0 w 21639"/>
              <a:gd name="connsiteY5" fmla="*/ 29459 h 33812"/>
              <a:gd name="connsiteX6" fmla="*/ 39 w 21639"/>
              <a:gd name="connsiteY6" fmla="*/ 0 h 33812"/>
              <a:gd name="connsiteX0" fmla="*/ 39 w 21639"/>
              <a:gd name="connsiteY0" fmla="*/ 0 h 33770"/>
              <a:gd name="connsiteX1" fmla="*/ 21639 w 21639"/>
              <a:gd name="connsiteY1" fmla="*/ 0 h 33770"/>
              <a:gd name="connsiteX2" fmla="*/ 21626 w 21639"/>
              <a:gd name="connsiteY2" fmla="*/ 21534 h 33770"/>
              <a:gd name="connsiteX3" fmla="*/ 11670 w 21639"/>
              <a:gd name="connsiteY3" fmla="*/ 33770 h 33770"/>
              <a:gd name="connsiteX4" fmla="*/ 4160 w 21639"/>
              <a:gd name="connsiteY4" fmla="*/ 33145 h 33770"/>
              <a:gd name="connsiteX5" fmla="*/ 0 w 21639"/>
              <a:gd name="connsiteY5" fmla="*/ 29459 h 33770"/>
              <a:gd name="connsiteX6" fmla="*/ 39 w 21639"/>
              <a:gd name="connsiteY6" fmla="*/ 0 h 33770"/>
              <a:gd name="connsiteX0" fmla="*/ 39 w 21639"/>
              <a:gd name="connsiteY0" fmla="*/ 0 h 33770"/>
              <a:gd name="connsiteX1" fmla="*/ 21639 w 21639"/>
              <a:gd name="connsiteY1" fmla="*/ 0 h 33770"/>
              <a:gd name="connsiteX2" fmla="*/ 21626 w 21639"/>
              <a:gd name="connsiteY2" fmla="*/ 21534 h 33770"/>
              <a:gd name="connsiteX3" fmla="*/ 11670 w 21639"/>
              <a:gd name="connsiteY3" fmla="*/ 33770 h 33770"/>
              <a:gd name="connsiteX4" fmla="*/ 4146 w 21639"/>
              <a:gd name="connsiteY4" fmla="*/ 33707 h 33770"/>
              <a:gd name="connsiteX5" fmla="*/ 0 w 21639"/>
              <a:gd name="connsiteY5" fmla="*/ 29459 h 33770"/>
              <a:gd name="connsiteX6" fmla="*/ 39 w 21639"/>
              <a:gd name="connsiteY6" fmla="*/ 0 h 33770"/>
              <a:gd name="connsiteX0" fmla="*/ 1 w 21659"/>
              <a:gd name="connsiteY0" fmla="*/ 80 h 33770"/>
              <a:gd name="connsiteX1" fmla="*/ 21659 w 21659"/>
              <a:gd name="connsiteY1" fmla="*/ 0 h 33770"/>
              <a:gd name="connsiteX2" fmla="*/ 21646 w 21659"/>
              <a:gd name="connsiteY2" fmla="*/ 21534 h 33770"/>
              <a:gd name="connsiteX3" fmla="*/ 11690 w 21659"/>
              <a:gd name="connsiteY3" fmla="*/ 33770 h 33770"/>
              <a:gd name="connsiteX4" fmla="*/ 4166 w 21659"/>
              <a:gd name="connsiteY4" fmla="*/ 33707 h 33770"/>
              <a:gd name="connsiteX5" fmla="*/ 20 w 21659"/>
              <a:gd name="connsiteY5" fmla="*/ 29459 h 33770"/>
              <a:gd name="connsiteX6" fmla="*/ 1 w 21659"/>
              <a:gd name="connsiteY6" fmla="*/ 80 h 33770"/>
              <a:gd name="connsiteX0" fmla="*/ 0 w 21658"/>
              <a:gd name="connsiteY0" fmla="*/ 80 h 33770"/>
              <a:gd name="connsiteX1" fmla="*/ 21658 w 21658"/>
              <a:gd name="connsiteY1" fmla="*/ 0 h 33770"/>
              <a:gd name="connsiteX2" fmla="*/ 21645 w 21658"/>
              <a:gd name="connsiteY2" fmla="*/ 21534 h 33770"/>
              <a:gd name="connsiteX3" fmla="*/ 11689 w 21658"/>
              <a:gd name="connsiteY3" fmla="*/ 33770 h 33770"/>
              <a:gd name="connsiteX4" fmla="*/ 4165 w 21658"/>
              <a:gd name="connsiteY4" fmla="*/ 33707 h 33770"/>
              <a:gd name="connsiteX5" fmla="*/ 19 w 21658"/>
              <a:gd name="connsiteY5" fmla="*/ 29459 h 33770"/>
              <a:gd name="connsiteX6" fmla="*/ 0 w 21658"/>
              <a:gd name="connsiteY6" fmla="*/ 80 h 33770"/>
              <a:gd name="connsiteX0" fmla="*/ 0 w 21672"/>
              <a:gd name="connsiteY0" fmla="*/ 120 h 33770"/>
              <a:gd name="connsiteX1" fmla="*/ 21672 w 21672"/>
              <a:gd name="connsiteY1" fmla="*/ 0 h 33770"/>
              <a:gd name="connsiteX2" fmla="*/ 21659 w 21672"/>
              <a:gd name="connsiteY2" fmla="*/ 21534 h 33770"/>
              <a:gd name="connsiteX3" fmla="*/ 11703 w 21672"/>
              <a:gd name="connsiteY3" fmla="*/ 33770 h 33770"/>
              <a:gd name="connsiteX4" fmla="*/ 4179 w 21672"/>
              <a:gd name="connsiteY4" fmla="*/ 33707 h 33770"/>
              <a:gd name="connsiteX5" fmla="*/ 33 w 21672"/>
              <a:gd name="connsiteY5" fmla="*/ 29459 h 33770"/>
              <a:gd name="connsiteX6" fmla="*/ 0 w 21672"/>
              <a:gd name="connsiteY6" fmla="*/ 120 h 33770"/>
              <a:gd name="connsiteX0" fmla="*/ 0 w 21658"/>
              <a:gd name="connsiteY0" fmla="*/ 0 h 33771"/>
              <a:gd name="connsiteX1" fmla="*/ 21658 w 21658"/>
              <a:gd name="connsiteY1" fmla="*/ 1 h 33771"/>
              <a:gd name="connsiteX2" fmla="*/ 21645 w 21658"/>
              <a:gd name="connsiteY2" fmla="*/ 21535 h 33771"/>
              <a:gd name="connsiteX3" fmla="*/ 11689 w 21658"/>
              <a:gd name="connsiteY3" fmla="*/ 33771 h 33771"/>
              <a:gd name="connsiteX4" fmla="*/ 4165 w 21658"/>
              <a:gd name="connsiteY4" fmla="*/ 33708 h 33771"/>
              <a:gd name="connsiteX5" fmla="*/ 19 w 21658"/>
              <a:gd name="connsiteY5" fmla="*/ 29460 h 33771"/>
              <a:gd name="connsiteX6" fmla="*/ 0 w 21658"/>
              <a:gd name="connsiteY6" fmla="*/ 0 h 33771"/>
              <a:gd name="connsiteX0" fmla="*/ 0 w 21644"/>
              <a:gd name="connsiteY0" fmla="*/ 0 h 33771"/>
              <a:gd name="connsiteX1" fmla="*/ 21644 w 21644"/>
              <a:gd name="connsiteY1" fmla="*/ 1 h 33771"/>
              <a:gd name="connsiteX2" fmla="*/ 21631 w 21644"/>
              <a:gd name="connsiteY2" fmla="*/ 21535 h 33771"/>
              <a:gd name="connsiteX3" fmla="*/ 11675 w 21644"/>
              <a:gd name="connsiteY3" fmla="*/ 33771 h 33771"/>
              <a:gd name="connsiteX4" fmla="*/ 4151 w 21644"/>
              <a:gd name="connsiteY4" fmla="*/ 33708 h 33771"/>
              <a:gd name="connsiteX5" fmla="*/ 5 w 21644"/>
              <a:gd name="connsiteY5" fmla="*/ 29460 h 33771"/>
              <a:gd name="connsiteX6" fmla="*/ 0 w 21644"/>
              <a:gd name="connsiteY6" fmla="*/ 0 h 33771"/>
              <a:gd name="connsiteX0" fmla="*/ 9 w 21639"/>
              <a:gd name="connsiteY0" fmla="*/ 0 h 33771"/>
              <a:gd name="connsiteX1" fmla="*/ 21639 w 21639"/>
              <a:gd name="connsiteY1" fmla="*/ 1 h 33771"/>
              <a:gd name="connsiteX2" fmla="*/ 21626 w 21639"/>
              <a:gd name="connsiteY2" fmla="*/ 21535 h 33771"/>
              <a:gd name="connsiteX3" fmla="*/ 11670 w 21639"/>
              <a:gd name="connsiteY3" fmla="*/ 33771 h 33771"/>
              <a:gd name="connsiteX4" fmla="*/ 4146 w 21639"/>
              <a:gd name="connsiteY4" fmla="*/ 33708 h 33771"/>
              <a:gd name="connsiteX5" fmla="*/ 0 w 21639"/>
              <a:gd name="connsiteY5" fmla="*/ 29460 h 33771"/>
              <a:gd name="connsiteX6" fmla="*/ 9 w 21639"/>
              <a:gd name="connsiteY6" fmla="*/ 0 h 33771"/>
              <a:gd name="connsiteX0" fmla="*/ 9 w 21639"/>
              <a:gd name="connsiteY0" fmla="*/ 0 h 33879"/>
              <a:gd name="connsiteX1" fmla="*/ 21639 w 21639"/>
              <a:gd name="connsiteY1" fmla="*/ 109 h 33879"/>
              <a:gd name="connsiteX2" fmla="*/ 21626 w 21639"/>
              <a:gd name="connsiteY2" fmla="*/ 21643 h 33879"/>
              <a:gd name="connsiteX3" fmla="*/ 11670 w 21639"/>
              <a:gd name="connsiteY3" fmla="*/ 33879 h 33879"/>
              <a:gd name="connsiteX4" fmla="*/ 4146 w 21639"/>
              <a:gd name="connsiteY4" fmla="*/ 33816 h 33879"/>
              <a:gd name="connsiteX5" fmla="*/ 0 w 21639"/>
              <a:gd name="connsiteY5" fmla="*/ 29568 h 33879"/>
              <a:gd name="connsiteX6" fmla="*/ 9 w 21639"/>
              <a:gd name="connsiteY6" fmla="*/ 0 h 33879"/>
              <a:gd name="connsiteX0" fmla="*/ 9 w 21626"/>
              <a:gd name="connsiteY0" fmla="*/ 0 h 33879"/>
              <a:gd name="connsiteX1" fmla="*/ 21522 w 21626"/>
              <a:gd name="connsiteY1" fmla="*/ 1 h 33879"/>
              <a:gd name="connsiteX2" fmla="*/ 21626 w 21626"/>
              <a:gd name="connsiteY2" fmla="*/ 21643 h 33879"/>
              <a:gd name="connsiteX3" fmla="*/ 11670 w 21626"/>
              <a:gd name="connsiteY3" fmla="*/ 33879 h 33879"/>
              <a:gd name="connsiteX4" fmla="*/ 4146 w 21626"/>
              <a:gd name="connsiteY4" fmla="*/ 33816 h 33879"/>
              <a:gd name="connsiteX5" fmla="*/ 0 w 21626"/>
              <a:gd name="connsiteY5" fmla="*/ 29568 h 33879"/>
              <a:gd name="connsiteX6" fmla="*/ 9 w 21626"/>
              <a:gd name="connsiteY6" fmla="*/ 0 h 33879"/>
              <a:gd name="connsiteX0" fmla="*/ 9 w 21626"/>
              <a:gd name="connsiteY0" fmla="*/ 0 h 33879"/>
              <a:gd name="connsiteX1" fmla="*/ 21600 w 21626"/>
              <a:gd name="connsiteY1" fmla="*/ 272 h 33879"/>
              <a:gd name="connsiteX2" fmla="*/ 21626 w 21626"/>
              <a:gd name="connsiteY2" fmla="*/ 21643 h 33879"/>
              <a:gd name="connsiteX3" fmla="*/ 11670 w 21626"/>
              <a:gd name="connsiteY3" fmla="*/ 33879 h 33879"/>
              <a:gd name="connsiteX4" fmla="*/ 4146 w 21626"/>
              <a:gd name="connsiteY4" fmla="*/ 33816 h 33879"/>
              <a:gd name="connsiteX5" fmla="*/ 0 w 21626"/>
              <a:gd name="connsiteY5" fmla="*/ 29568 h 33879"/>
              <a:gd name="connsiteX6" fmla="*/ 9 w 21626"/>
              <a:gd name="connsiteY6" fmla="*/ 0 h 33879"/>
              <a:gd name="connsiteX0" fmla="*/ 9 w 21639"/>
              <a:gd name="connsiteY0" fmla="*/ 0 h 33879"/>
              <a:gd name="connsiteX1" fmla="*/ 21639 w 21639"/>
              <a:gd name="connsiteY1" fmla="*/ 55 h 33879"/>
              <a:gd name="connsiteX2" fmla="*/ 21626 w 21639"/>
              <a:gd name="connsiteY2" fmla="*/ 21643 h 33879"/>
              <a:gd name="connsiteX3" fmla="*/ 11670 w 21639"/>
              <a:gd name="connsiteY3" fmla="*/ 33879 h 33879"/>
              <a:gd name="connsiteX4" fmla="*/ 4146 w 21639"/>
              <a:gd name="connsiteY4" fmla="*/ 33816 h 33879"/>
              <a:gd name="connsiteX5" fmla="*/ 0 w 21639"/>
              <a:gd name="connsiteY5" fmla="*/ 29568 h 33879"/>
              <a:gd name="connsiteX6" fmla="*/ 9 w 21639"/>
              <a:gd name="connsiteY6" fmla="*/ 0 h 3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9" h="33879">
                <a:moveTo>
                  <a:pt x="9" y="0"/>
                </a:moveTo>
                <a:lnTo>
                  <a:pt x="21639" y="55"/>
                </a:lnTo>
                <a:cubicBezTo>
                  <a:pt x="21635" y="7233"/>
                  <a:pt x="21632" y="10876"/>
                  <a:pt x="21626" y="21643"/>
                </a:cubicBezTo>
                <a:cubicBezTo>
                  <a:pt x="21629" y="21715"/>
                  <a:pt x="19091" y="30434"/>
                  <a:pt x="11670" y="33879"/>
                </a:cubicBezTo>
                <a:lnTo>
                  <a:pt x="4146" y="33816"/>
                </a:lnTo>
                <a:cubicBezTo>
                  <a:pt x="1940" y="32977"/>
                  <a:pt x="20" y="29608"/>
                  <a:pt x="0" y="29568"/>
                </a:cubicBezTo>
                <a:cubicBezTo>
                  <a:pt x="9" y="19772"/>
                  <a:pt x="14" y="-7"/>
                  <a:pt x="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51724-2EEA-A345-AE8F-463DD9085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88654" y="171224"/>
            <a:ext cx="819516" cy="8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482E-12F5-B647-9E88-0F143AC4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AA9EF-5EA4-E542-9B7B-FF70E37BF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6E9A-DE07-DD40-BDC9-916E07FE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2F2E4-00EB-C74E-928C-1D9CB1F3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4D9A2-55FD-1B4C-A992-66B2C713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7838-AF9C-D041-B060-69733437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E7DED-A1F8-FA44-AAE3-70FA98C3A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EF6C1-A110-4543-8BDC-4271EE421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B14D2-B0C8-9A45-ADED-FDB90DDB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0B9A1-6A81-744F-B8CE-65266C71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34B52-4A83-9F4B-A2DE-908CAF28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06B32-4D72-A849-AB0F-6DA30557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A2AB1-9786-DE41-86AE-22BC6481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FCBC9-F3DA-3348-936F-77F442AD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72409-DDA4-4F43-8558-9407468F1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C84A3-79E0-9B48-A410-16EC110F5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6CEB1-CEAB-F941-B646-524E1280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47707-7D27-7144-9610-1AB8CD18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EC025-E5B9-F542-9282-222991C7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4869-F1B6-2249-9ABB-35A05676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9DC23-DA52-2741-8272-829C2185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D16FA-B091-6942-A753-CBE861D6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EBB98-B44C-E64C-9FC7-F1558A49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2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8B33B-9CF0-9A49-A419-40E1DDB4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6D429-9E60-6A45-807D-3222A30E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5C7E1-544D-534F-83AD-A1959DF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4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255D-DD98-A647-8DC6-2128296A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8FA6-4EEE-9743-95B8-D4FC1870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D0FB3-7924-BC44-9281-F02624006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306E-DCA7-3B42-85DF-01BCCFF9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0131E-1518-644E-B617-A1C8309C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E6BA3-4FCB-9C43-AAD2-E0F448C7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0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2982-7C96-3343-8070-164DC9FC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ED201-91C2-9042-8492-B306A1DBB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0807A-AFBC-5A4C-9728-C8111E20A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32CE-B236-774D-B409-17ABE00D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422C-07F4-294F-A55A-E9160D2E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1AA63-245B-1447-8FB7-84F1729C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F552-CD37-E54F-9BF7-561A74C7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19AC3-BE22-9541-8604-F8CF0D3E8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E1FC6-A1B5-E045-9161-4296FE54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9BA9-2B5E-0A46-8EEC-1A670E43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FFCE4-1413-C74E-A396-36C11D9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F84E8-EFF9-194E-B859-7C877BB8B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3E3BD-BD41-E24B-A5D1-438EB3790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00F3-3C7A-3443-A2F0-4786FF8C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969B8-188F-CE4E-AAC8-ED6ACF61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AD43-EF9D-DB45-9FAF-BC2205B5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+subtitel+tekst/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34F59-E620-42A7-B0A1-2EAEA5A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365126"/>
            <a:ext cx="9826626" cy="5670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CA5C7-7EE1-4512-88E3-E8CA3232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39" y="1827845"/>
            <a:ext cx="9826012" cy="433800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 descr="Afbeelding met brug&#10;&#10;Automatisch gegenereerde beschrijving">
            <a:extLst>
              <a:ext uri="{FF2B5EF4-FFF2-40B4-BE49-F238E27FC236}">
                <a16:creationId xmlns:a16="http://schemas.microsoft.com/office/drawing/2014/main" id="{4955BA56-03AF-402B-B2E5-6A47E1F6F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2800" y="126000"/>
            <a:ext cx="902286" cy="896190"/>
          </a:xfrm>
          <a:prstGeom prst="rect">
            <a:avLst/>
          </a:prstGeom>
        </p:spPr>
      </p:pic>
      <p:pic>
        <p:nvPicPr>
          <p:cNvPr id="8" name="Afbeelding 7" descr="Afbeelding met bloem&#10;&#10;Automatisch gegenereerde beschrijving">
            <a:extLst>
              <a:ext uri="{FF2B5EF4-FFF2-40B4-BE49-F238E27FC236}">
                <a16:creationId xmlns:a16="http://schemas.microsoft.com/office/drawing/2014/main" id="{F8FAA458-E938-4B77-AB8D-F46546C69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07836"/>
            <a:ext cx="1796249" cy="75016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3FB57E0-B509-4072-A275-32B5ED761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396" y="1180788"/>
            <a:ext cx="9827554" cy="416894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4860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cture m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7F2C01B-8B0F-984C-84FB-421A7CF1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F91596FD-564A-984D-BE3C-095FF49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62FE005-CAD0-DE4E-8C10-4D5BD60B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 hidden="1">
            <a:extLst>
              <a:ext uri="{FF2B5EF4-FFF2-40B4-BE49-F238E27FC236}">
                <a16:creationId xmlns:a16="http://schemas.microsoft.com/office/drawing/2014/main" id="{44B9EA76-1CE3-9049-AEA6-E9BB7C1A05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466" y="7739"/>
            <a:ext cx="12202159" cy="7034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3415"/>
              <a:gd name="connsiteX1" fmla="*/ 21600 w 21600"/>
              <a:gd name="connsiteY1" fmla="*/ 0 h 23415"/>
              <a:gd name="connsiteX2" fmla="*/ 21600 w 21600"/>
              <a:gd name="connsiteY2" fmla="*/ 17322 h 23415"/>
              <a:gd name="connsiteX3" fmla="*/ 15237 w 21600"/>
              <a:gd name="connsiteY3" fmla="*/ 23279 h 23415"/>
              <a:gd name="connsiteX4" fmla="*/ 0 w 21600"/>
              <a:gd name="connsiteY4" fmla="*/ 20172 h 23415"/>
              <a:gd name="connsiteX5" fmla="*/ 0 w 21600"/>
              <a:gd name="connsiteY5" fmla="*/ 0 h 23415"/>
              <a:gd name="connsiteX0" fmla="*/ 0 w 21600"/>
              <a:gd name="connsiteY0" fmla="*/ 0 h 26092"/>
              <a:gd name="connsiteX1" fmla="*/ 21600 w 21600"/>
              <a:gd name="connsiteY1" fmla="*/ 0 h 26092"/>
              <a:gd name="connsiteX2" fmla="*/ 21600 w 21600"/>
              <a:gd name="connsiteY2" fmla="*/ 17322 h 26092"/>
              <a:gd name="connsiteX3" fmla="*/ 7838 w 21600"/>
              <a:gd name="connsiteY3" fmla="*/ 26049 h 26092"/>
              <a:gd name="connsiteX4" fmla="*/ 0 w 21600"/>
              <a:gd name="connsiteY4" fmla="*/ 20172 h 26092"/>
              <a:gd name="connsiteX5" fmla="*/ 0 w 21600"/>
              <a:gd name="connsiteY5" fmla="*/ 0 h 26092"/>
              <a:gd name="connsiteX0" fmla="*/ 22 w 21622"/>
              <a:gd name="connsiteY0" fmla="*/ 0 h 26118"/>
              <a:gd name="connsiteX1" fmla="*/ 21622 w 21622"/>
              <a:gd name="connsiteY1" fmla="*/ 0 h 26118"/>
              <a:gd name="connsiteX2" fmla="*/ 21622 w 21622"/>
              <a:gd name="connsiteY2" fmla="*/ 17322 h 26118"/>
              <a:gd name="connsiteX3" fmla="*/ 7860 w 21622"/>
              <a:gd name="connsiteY3" fmla="*/ 26049 h 26118"/>
              <a:gd name="connsiteX4" fmla="*/ 0 w 21622"/>
              <a:gd name="connsiteY4" fmla="*/ 21647 h 26118"/>
              <a:gd name="connsiteX5" fmla="*/ 22 w 21622"/>
              <a:gd name="connsiteY5" fmla="*/ 0 h 26118"/>
              <a:gd name="connsiteX0" fmla="*/ 22 w 21622"/>
              <a:gd name="connsiteY0" fmla="*/ 0 h 26087"/>
              <a:gd name="connsiteX1" fmla="*/ 21622 w 21622"/>
              <a:gd name="connsiteY1" fmla="*/ 0 h 26087"/>
              <a:gd name="connsiteX2" fmla="*/ 21622 w 21622"/>
              <a:gd name="connsiteY2" fmla="*/ 17322 h 26087"/>
              <a:gd name="connsiteX3" fmla="*/ 7860 w 21622"/>
              <a:gd name="connsiteY3" fmla="*/ 26049 h 26087"/>
              <a:gd name="connsiteX4" fmla="*/ 0 w 21622"/>
              <a:gd name="connsiteY4" fmla="*/ 21647 h 26087"/>
              <a:gd name="connsiteX5" fmla="*/ 22 w 21622"/>
              <a:gd name="connsiteY5" fmla="*/ 0 h 26087"/>
              <a:gd name="connsiteX0" fmla="*/ 22 w 21622"/>
              <a:gd name="connsiteY0" fmla="*/ 0 h 24239"/>
              <a:gd name="connsiteX1" fmla="*/ 21622 w 21622"/>
              <a:gd name="connsiteY1" fmla="*/ 0 h 24239"/>
              <a:gd name="connsiteX2" fmla="*/ 21622 w 21622"/>
              <a:gd name="connsiteY2" fmla="*/ 17322 h 24239"/>
              <a:gd name="connsiteX3" fmla="*/ 7882 w 21622"/>
              <a:gd name="connsiteY3" fmla="*/ 24172 h 24239"/>
              <a:gd name="connsiteX4" fmla="*/ 0 w 21622"/>
              <a:gd name="connsiteY4" fmla="*/ 21647 h 24239"/>
              <a:gd name="connsiteX5" fmla="*/ 22 w 21622"/>
              <a:gd name="connsiteY5" fmla="*/ 0 h 24239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7322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5758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4730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5445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5445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5445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622"/>
              <a:gd name="connsiteY0" fmla="*/ 0 h 25423"/>
              <a:gd name="connsiteX1" fmla="*/ 21622 w 21622"/>
              <a:gd name="connsiteY1" fmla="*/ 0 h 25423"/>
              <a:gd name="connsiteX2" fmla="*/ 21622 w 21622"/>
              <a:gd name="connsiteY2" fmla="*/ 15445 h 25423"/>
              <a:gd name="connsiteX3" fmla="*/ 8407 w 21622"/>
              <a:gd name="connsiteY3" fmla="*/ 25378 h 25423"/>
              <a:gd name="connsiteX4" fmla="*/ 0 w 21622"/>
              <a:gd name="connsiteY4" fmla="*/ 21647 h 25423"/>
              <a:gd name="connsiteX5" fmla="*/ 22 w 21622"/>
              <a:gd name="connsiteY5" fmla="*/ 0 h 25423"/>
              <a:gd name="connsiteX0" fmla="*/ 22 w 21928"/>
              <a:gd name="connsiteY0" fmla="*/ 0 h 25423"/>
              <a:gd name="connsiteX1" fmla="*/ 21928 w 21928"/>
              <a:gd name="connsiteY1" fmla="*/ 89 h 25423"/>
              <a:gd name="connsiteX2" fmla="*/ 21622 w 21928"/>
              <a:gd name="connsiteY2" fmla="*/ 15445 h 25423"/>
              <a:gd name="connsiteX3" fmla="*/ 8407 w 21928"/>
              <a:gd name="connsiteY3" fmla="*/ 25378 h 25423"/>
              <a:gd name="connsiteX4" fmla="*/ 0 w 21928"/>
              <a:gd name="connsiteY4" fmla="*/ 21647 h 25423"/>
              <a:gd name="connsiteX5" fmla="*/ 22 w 21928"/>
              <a:gd name="connsiteY5" fmla="*/ 0 h 25423"/>
              <a:gd name="connsiteX0" fmla="*/ 22 w 21950"/>
              <a:gd name="connsiteY0" fmla="*/ 0 h 25423"/>
              <a:gd name="connsiteX1" fmla="*/ 21928 w 21950"/>
              <a:gd name="connsiteY1" fmla="*/ 89 h 25423"/>
              <a:gd name="connsiteX2" fmla="*/ 21950 w 21950"/>
              <a:gd name="connsiteY2" fmla="*/ 15400 h 25423"/>
              <a:gd name="connsiteX3" fmla="*/ 8407 w 21950"/>
              <a:gd name="connsiteY3" fmla="*/ 25378 h 25423"/>
              <a:gd name="connsiteX4" fmla="*/ 0 w 21950"/>
              <a:gd name="connsiteY4" fmla="*/ 21647 h 25423"/>
              <a:gd name="connsiteX5" fmla="*/ 22 w 21950"/>
              <a:gd name="connsiteY5" fmla="*/ 0 h 25423"/>
              <a:gd name="connsiteX0" fmla="*/ 22 w 21930"/>
              <a:gd name="connsiteY0" fmla="*/ 0 h 25423"/>
              <a:gd name="connsiteX1" fmla="*/ 21928 w 21930"/>
              <a:gd name="connsiteY1" fmla="*/ 89 h 25423"/>
              <a:gd name="connsiteX2" fmla="*/ 21928 w 21930"/>
              <a:gd name="connsiteY2" fmla="*/ 14596 h 25423"/>
              <a:gd name="connsiteX3" fmla="*/ 8407 w 21930"/>
              <a:gd name="connsiteY3" fmla="*/ 25378 h 25423"/>
              <a:gd name="connsiteX4" fmla="*/ 0 w 21930"/>
              <a:gd name="connsiteY4" fmla="*/ 21647 h 25423"/>
              <a:gd name="connsiteX5" fmla="*/ 22 w 21930"/>
              <a:gd name="connsiteY5" fmla="*/ 0 h 25423"/>
              <a:gd name="connsiteX0" fmla="*/ 22 w 21928"/>
              <a:gd name="connsiteY0" fmla="*/ 0 h 25423"/>
              <a:gd name="connsiteX1" fmla="*/ 21928 w 21928"/>
              <a:gd name="connsiteY1" fmla="*/ 89 h 25423"/>
              <a:gd name="connsiteX2" fmla="*/ 21884 w 21928"/>
              <a:gd name="connsiteY2" fmla="*/ 14775 h 25423"/>
              <a:gd name="connsiteX3" fmla="*/ 8407 w 21928"/>
              <a:gd name="connsiteY3" fmla="*/ 25378 h 25423"/>
              <a:gd name="connsiteX4" fmla="*/ 0 w 21928"/>
              <a:gd name="connsiteY4" fmla="*/ 21647 h 25423"/>
              <a:gd name="connsiteX5" fmla="*/ 22 w 21928"/>
              <a:gd name="connsiteY5" fmla="*/ 0 h 25423"/>
              <a:gd name="connsiteX0" fmla="*/ 22 w 21928"/>
              <a:gd name="connsiteY0" fmla="*/ 0 h 25423"/>
              <a:gd name="connsiteX1" fmla="*/ 21928 w 21928"/>
              <a:gd name="connsiteY1" fmla="*/ 89 h 25423"/>
              <a:gd name="connsiteX2" fmla="*/ 21884 w 21928"/>
              <a:gd name="connsiteY2" fmla="*/ 14775 h 25423"/>
              <a:gd name="connsiteX3" fmla="*/ 8407 w 21928"/>
              <a:gd name="connsiteY3" fmla="*/ 25378 h 25423"/>
              <a:gd name="connsiteX4" fmla="*/ 0 w 21928"/>
              <a:gd name="connsiteY4" fmla="*/ 21647 h 25423"/>
              <a:gd name="connsiteX5" fmla="*/ 22 w 21928"/>
              <a:gd name="connsiteY5" fmla="*/ 0 h 25423"/>
              <a:gd name="connsiteX0" fmla="*/ 22 w 21928"/>
              <a:gd name="connsiteY0" fmla="*/ 0 h 25463"/>
              <a:gd name="connsiteX1" fmla="*/ 21928 w 21928"/>
              <a:gd name="connsiteY1" fmla="*/ 89 h 25463"/>
              <a:gd name="connsiteX2" fmla="*/ 21884 w 21928"/>
              <a:gd name="connsiteY2" fmla="*/ 14775 h 25463"/>
              <a:gd name="connsiteX3" fmla="*/ 8407 w 21928"/>
              <a:gd name="connsiteY3" fmla="*/ 25378 h 25463"/>
              <a:gd name="connsiteX4" fmla="*/ 0 w 21928"/>
              <a:gd name="connsiteY4" fmla="*/ 21647 h 25463"/>
              <a:gd name="connsiteX5" fmla="*/ 22 w 21928"/>
              <a:gd name="connsiteY5" fmla="*/ 0 h 25463"/>
              <a:gd name="connsiteX0" fmla="*/ 22 w 21928"/>
              <a:gd name="connsiteY0" fmla="*/ 0 h 25109"/>
              <a:gd name="connsiteX1" fmla="*/ 21928 w 21928"/>
              <a:gd name="connsiteY1" fmla="*/ 89 h 25109"/>
              <a:gd name="connsiteX2" fmla="*/ 21884 w 21928"/>
              <a:gd name="connsiteY2" fmla="*/ 14775 h 25109"/>
              <a:gd name="connsiteX3" fmla="*/ 8451 w 21928"/>
              <a:gd name="connsiteY3" fmla="*/ 25021 h 25109"/>
              <a:gd name="connsiteX4" fmla="*/ 0 w 21928"/>
              <a:gd name="connsiteY4" fmla="*/ 21647 h 25109"/>
              <a:gd name="connsiteX5" fmla="*/ 22 w 21928"/>
              <a:gd name="connsiteY5" fmla="*/ 0 h 25109"/>
              <a:gd name="connsiteX0" fmla="*/ 22 w 21928"/>
              <a:gd name="connsiteY0" fmla="*/ 0 h 25213"/>
              <a:gd name="connsiteX1" fmla="*/ 21928 w 21928"/>
              <a:gd name="connsiteY1" fmla="*/ 89 h 25213"/>
              <a:gd name="connsiteX2" fmla="*/ 21884 w 21928"/>
              <a:gd name="connsiteY2" fmla="*/ 14775 h 25213"/>
              <a:gd name="connsiteX3" fmla="*/ 8451 w 21928"/>
              <a:gd name="connsiteY3" fmla="*/ 25021 h 25213"/>
              <a:gd name="connsiteX4" fmla="*/ 0 w 21928"/>
              <a:gd name="connsiteY4" fmla="*/ 21647 h 25213"/>
              <a:gd name="connsiteX5" fmla="*/ 22 w 21928"/>
              <a:gd name="connsiteY5" fmla="*/ 0 h 25213"/>
              <a:gd name="connsiteX0" fmla="*/ 22 w 21928"/>
              <a:gd name="connsiteY0" fmla="*/ 0 h 25213"/>
              <a:gd name="connsiteX1" fmla="*/ 21928 w 21928"/>
              <a:gd name="connsiteY1" fmla="*/ 89 h 25213"/>
              <a:gd name="connsiteX2" fmla="*/ 21884 w 21928"/>
              <a:gd name="connsiteY2" fmla="*/ 14775 h 25213"/>
              <a:gd name="connsiteX3" fmla="*/ 8451 w 21928"/>
              <a:gd name="connsiteY3" fmla="*/ 25021 h 25213"/>
              <a:gd name="connsiteX4" fmla="*/ 0 w 21928"/>
              <a:gd name="connsiteY4" fmla="*/ 21647 h 25213"/>
              <a:gd name="connsiteX5" fmla="*/ 22 w 21928"/>
              <a:gd name="connsiteY5" fmla="*/ 0 h 25213"/>
              <a:gd name="connsiteX0" fmla="*/ 22 w 21928"/>
              <a:gd name="connsiteY0" fmla="*/ 0 h 25213"/>
              <a:gd name="connsiteX1" fmla="*/ 21928 w 21928"/>
              <a:gd name="connsiteY1" fmla="*/ 89 h 25213"/>
              <a:gd name="connsiteX2" fmla="*/ 21884 w 21928"/>
              <a:gd name="connsiteY2" fmla="*/ 14775 h 25213"/>
              <a:gd name="connsiteX3" fmla="*/ 8451 w 21928"/>
              <a:gd name="connsiteY3" fmla="*/ 25021 h 25213"/>
              <a:gd name="connsiteX4" fmla="*/ 0 w 21928"/>
              <a:gd name="connsiteY4" fmla="*/ 21647 h 25213"/>
              <a:gd name="connsiteX5" fmla="*/ 22 w 21928"/>
              <a:gd name="connsiteY5" fmla="*/ 0 h 25213"/>
              <a:gd name="connsiteX0" fmla="*/ 22 w 21928"/>
              <a:gd name="connsiteY0" fmla="*/ 0 h 25032"/>
              <a:gd name="connsiteX1" fmla="*/ 21928 w 21928"/>
              <a:gd name="connsiteY1" fmla="*/ 89 h 25032"/>
              <a:gd name="connsiteX2" fmla="*/ 21884 w 21928"/>
              <a:gd name="connsiteY2" fmla="*/ 14775 h 25032"/>
              <a:gd name="connsiteX3" fmla="*/ 8451 w 21928"/>
              <a:gd name="connsiteY3" fmla="*/ 25021 h 25032"/>
              <a:gd name="connsiteX4" fmla="*/ 0 w 21928"/>
              <a:gd name="connsiteY4" fmla="*/ 21647 h 25032"/>
              <a:gd name="connsiteX5" fmla="*/ 22 w 21928"/>
              <a:gd name="connsiteY5" fmla="*/ 0 h 25032"/>
              <a:gd name="connsiteX0" fmla="*/ 22 w 21928"/>
              <a:gd name="connsiteY0" fmla="*/ 0 h 25496"/>
              <a:gd name="connsiteX1" fmla="*/ 21928 w 21928"/>
              <a:gd name="connsiteY1" fmla="*/ 89 h 25496"/>
              <a:gd name="connsiteX2" fmla="*/ 21884 w 21928"/>
              <a:gd name="connsiteY2" fmla="*/ 14775 h 25496"/>
              <a:gd name="connsiteX3" fmla="*/ 8409 w 21928"/>
              <a:gd name="connsiteY3" fmla="*/ 25487 h 25496"/>
              <a:gd name="connsiteX4" fmla="*/ 0 w 21928"/>
              <a:gd name="connsiteY4" fmla="*/ 21647 h 25496"/>
              <a:gd name="connsiteX5" fmla="*/ 22 w 21928"/>
              <a:gd name="connsiteY5" fmla="*/ 0 h 25496"/>
              <a:gd name="connsiteX0" fmla="*/ 22 w 21928"/>
              <a:gd name="connsiteY0" fmla="*/ 0 h 25487"/>
              <a:gd name="connsiteX1" fmla="*/ 21928 w 21928"/>
              <a:gd name="connsiteY1" fmla="*/ 89 h 25487"/>
              <a:gd name="connsiteX2" fmla="*/ 21884 w 21928"/>
              <a:gd name="connsiteY2" fmla="*/ 14775 h 25487"/>
              <a:gd name="connsiteX3" fmla="*/ 8409 w 21928"/>
              <a:gd name="connsiteY3" fmla="*/ 25487 h 25487"/>
              <a:gd name="connsiteX4" fmla="*/ 0 w 21928"/>
              <a:gd name="connsiteY4" fmla="*/ 21647 h 25487"/>
              <a:gd name="connsiteX5" fmla="*/ 22 w 21928"/>
              <a:gd name="connsiteY5" fmla="*/ 0 h 25487"/>
              <a:gd name="connsiteX0" fmla="*/ 22 w 21928"/>
              <a:gd name="connsiteY0" fmla="*/ 0 h 25105"/>
              <a:gd name="connsiteX1" fmla="*/ 21928 w 21928"/>
              <a:gd name="connsiteY1" fmla="*/ 89 h 25105"/>
              <a:gd name="connsiteX2" fmla="*/ 21884 w 21928"/>
              <a:gd name="connsiteY2" fmla="*/ 14775 h 25105"/>
              <a:gd name="connsiteX3" fmla="*/ 8492 w 21928"/>
              <a:gd name="connsiteY3" fmla="*/ 25105 h 25105"/>
              <a:gd name="connsiteX4" fmla="*/ 0 w 21928"/>
              <a:gd name="connsiteY4" fmla="*/ 21647 h 25105"/>
              <a:gd name="connsiteX5" fmla="*/ 22 w 21928"/>
              <a:gd name="connsiteY5" fmla="*/ 0 h 25105"/>
              <a:gd name="connsiteX0" fmla="*/ 22 w 21928"/>
              <a:gd name="connsiteY0" fmla="*/ 0 h 25359"/>
              <a:gd name="connsiteX1" fmla="*/ 21928 w 21928"/>
              <a:gd name="connsiteY1" fmla="*/ 89 h 25359"/>
              <a:gd name="connsiteX2" fmla="*/ 21884 w 21928"/>
              <a:gd name="connsiteY2" fmla="*/ 14775 h 25359"/>
              <a:gd name="connsiteX3" fmla="*/ 8783 w 21928"/>
              <a:gd name="connsiteY3" fmla="*/ 25359 h 25359"/>
              <a:gd name="connsiteX4" fmla="*/ 0 w 21928"/>
              <a:gd name="connsiteY4" fmla="*/ 21647 h 25359"/>
              <a:gd name="connsiteX5" fmla="*/ 22 w 21928"/>
              <a:gd name="connsiteY5" fmla="*/ 0 h 25359"/>
              <a:gd name="connsiteX0" fmla="*/ 22 w 21907"/>
              <a:gd name="connsiteY0" fmla="*/ 38 h 25397"/>
              <a:gd name="connsiteX1" fmla="*/ 21907 w 21907"/>
              <a:gd name="connsiteY1" fmla="*/ 0 h 25397"/>
              <a:gd name="connsiteX2" fmla="*/ 21884 w 21907"/>
              <a:gd name="connsiteY2" fmla="*/ 14813 h 25397"/>
              <a:gd name="connsiteX3" fmla="*/ 8783 w 21907"/>
              <a:gd name="connsiteY3" fmla="*/ 25397 h 25397"/>
              <a:gd name="connsiteX4" fmla="*/ 0 w 21907"/>
              <a:gd name="connsiteY4" fmla="*/ 21685 h 25397"/>
              <a:gd name="connsiteX5" fmla="*/ 22 w 21907"/>
              <a:gd name="connsiteY5" fmla="*/ 38 h 25397"/>
              <a:gd name="connsiteX0" fmla="*/ 0 w 21968"/>
              <a:gd name="connsiteY0" fmla="*/ 0 h 25444"/>
              <a:gd name="connsiteX1" fmla="*/ 21968 w 21968"/>
              <a:gd name="connsiteY1" fmla="*/ 47 h 25444"/>
              <a:gd name="connsiteX2" fmla="*/ 21945 w 21968"/>
              <a:gd name="connsiteY2" fmla="*/ 14860 h 25444"/>
              <a:gd name="connsiteX3" fmla="*/ 8844 w 21968"/>
              <a:gd name="connsiteY3" fmla="*/ 25444 h 25444"/>
              <a:gd name="connsiteX4" fmla="*/ 61 w 21968"/>
              <a:gd name="connsiteY4" fmla="*/ 21732 h 25444"/>
              <a:gd name="connsiteX5" fmla="*/ 0 w 21968"/>
              <a:gd name="connsiteY5" fmla="*/ 0 h 25444"/>
              <a:gd name="connsiteX0" fmla="*/ 0 w 21945"/>
              <a:gd name="connsiteY0" fmla="*/ 0 h 25444"/>
              <a:gd name="connsiteX1" fmla="*/ 21926 w 21945"/>
              <a:gd name="connsiteY1" fmla="*/ 174 h 25444"/>
              <a:gd name="connsiteX2" fmla="*/ 21945 w 21945"/>
              <a:gd name="connsiteY2" fmla="*/ 14860 h 25444"/>
              <a:gd name="connsiteX3" fmla="*/ 8844 w 21945"/>
              <a:gd name="connsiteY3" fmla="*/ 25444 h 25444"/>
              <a:gd name="connsiteX4" fmla="*/ 61 w 21945"/>
              <a:gd name="connsiteY4" fmla="*/ 21732 h 25444"/>
              <a:gd name="connsiteX5" fmla="*/ 0 w 21945"/>
              <a:gd name="connsiteY5" fmla="*/ 0 h 25444"/>
              <a:gd name="connsiteX0" fmla="*/ 0 w 21945"/>
              <a:gd name="connsiteY0" fmla="*/ 0 h 25444"/>
              <a:gd name="connsiteX1" fmla="*/ 21656 w 21945"/>
              <a:gd name="connsiteY1" fmla="*/ 132 h 25444"/>
              <a:gd name="connsiteX2" fmla="*/ 21945 w 21945"/>
              <a:gd name="connsiteY2" fmla="*/ 14860 h 25444"/>
              <a:gd name="connsiteX3" fmla="*/ 8844 w 21945"/>
              <a:gd name="connsiteY3" fmla="*/ 25444 h 25444"/>
              <a:gd name="connsiteX4" fmla="*/ 61 w 21945"/>
              <a:gd name="connsiteY4" fmla="*/ 21732 h 25444"/>
              <a:gd name="connsiteX5" fmla="*/ 0 w 21945"/>
              <a:gd name="connsiteY5" fmla="*/ 0 h 25444"/>
              <a:gd name="connsiteX0" fmla="*/ 0 w 21945"/>
              <a:gd name="connsiteY0" fmla="*/ 0 h 25444"/>
              <a:gd name="connsiteX1" fmla="*/ 21573 w 21945"/>
              <a:gd name="connsiteY1" fmla="*/ 90 h 25444"/>
              <a:gd name="connsiteX2" fmla="*/ 21945 w 21945"/>
              <a:gd name="connsiteY2" fmla="*/ 14860 h 25444"/>
              <a:gd name="connsiteX3" fmla="*/ 8844 w 21945"/>
              <a:gd name="connsiteY3" fmla="*/ 25444 h 25444"/>
              <a:gd name="connsiteX4" fmla="*/ 61 w 21945"/>
              <a:gd name="connsiteY4" fmla="*/ 21732 h 25444"/>
              <a:gd name="connsiteX5" fmla="*/ 0 w 21945"/>
              <a:gd name="connsiteY5" fmla="*/ 0 h 25444"/>
              <a:gd name="connsiteX0" fmla="*/ 0 w 21945"/>
              <a:gd name="connsiteY0" fmla="*/ 0 h 25444"/>
              <a:gd name="connsiteX1" fmla="*/ 21698 w 21945"/>
              <a:gd name="connsiteY1" fmla="*/ 48 h 25444"/>
              <a:gd name="connsiteX2" fmla="*/ 21945 w 21945"/>
              <a:gd name="connsiteY2" fmla="*/ 14860 h 25444"/>
              <a:gd name="connsiteX3" fmla="*/ 8844 w 21945"/>
              <a:gd name="connsiteY3" fmla="*/ 25444 h 25444"/>
              <a:gd name="connsiteX4" fmla="*/ 61 w 21945"/>
              <a:gd name="connsiteY4" fmla="*/ 21732 h 25444"/>
              <a:gd name="connsiteX5" fmla="*/ 0 w 21945"/>
              <a:gd name="connsiteY5" fmla="*/ 0 h 25444"/>
              <a:gd name="connsiteX0" fmla="*/ 0 w 21698"/>
              <a:gd name="connsiteY0" fmla="*/ 0 h 25645"/>
              <a:gd name="connsiteX1" fmla="*/ 21698 w 21698"/>
              <a:gd name="connsiteY1" fmla="*/ 48 h 25645"/>
              <a:gd name="connsiteX2" fmla="*/ 21633 w 21698"/>
              <a:gd name="connsiteY2" fmla="*/ 14902 h 25645"/>
              <a:gd name="connsiteX3" fmla="*/ 8844 w 21698"/>
              <a:gd name="connsiteY3" fmla="*/ 25444 h 25645"/>
              <a:gd name="connsiteX4" fmla="*/ 61 w 21698"/>
              <a:gd name="connsiteY4" fmla="*/ 21732 h 25645"/>
              <a:gd name="connsiteX5" fmla="*/ 0 w 21698"/>
              <a:gd name="connsiteY5" fmla="*/ 0 h 25645"/>
              <a:gd name="connsiteX0" fmla="*/ 0 w 21698"/>
              <a:gd name="connsiteY0" fmla="*/ 0 h 25645"/>
              <a:gd name="connsiteX1" fmla="*/ 21698 w 21698"/>
              <a:gd name="connsiteY1" fmla="*/ 48 h 25645"/>
              <a:gd name="connsiteX2" fmla="*/ 21633 w 21698"/>
              <a:gd name="connsiteY2" fmla="*/ 14902 h 25645"/>
              <a:gd name="connsiteX3" fmla="*/ 8844 w 21698"/>
              <a:gd name="connsiteY3" fmla="*/ 25444 h 25645"/>
              <a:gd name="connsiteX4" fmla="*/ 61 w 21698"/>
              <a:gd name="connsiteY4" fmla="*/ 21732 h 25645"/>
              <a:gd name="connsiteX5" fmla="*/ 0 w 21698"/>
              <a:gd name="connsiteY5" fmla="*/ 0 h 25645"/>
              <a:gd name="connsiteX0" fmla="*/ 0 w 21698"/>
              <a:gd name="connsiteY0" fmla="*/ 0 h 25595"/>
              <a:gd name="connsiteX1" fmla="*/ 21698 w 21698"/>
              <a:gd name="connsiteY1" fmla="*/ 48 h 25595"/>
              <a:gd name="connsiteX2" fmla="*/ 21633 w 21698"/>
              <a:gd name="connsiteY2" fmla="*/ 16004 h 25595"/>
              <a:gd name="connsiteX3" fmla="*/ 8844 w 21698"/>
              <a:gd name="connsiteY3" fmla="*/ 25444 h 25595"/>
              <a:gd name="connsiteX4" fmla="*/ 61 w 21698"/>
              <a:gd name="connsiteY4" fmla="*/ 21732 h 25595"/>
              <a:gd name="connsiteX5" fmla="*/ 0 w 21698"/>
              <a:gd name="connsiteY5" fmla="*/ 0 h 25595"/>
              <a:gd name="connsiteX0" fmla="*/ 0 w 21698"/>
              <a:gd name="connsiteY0" fmla="*/ 0 h 25665"/>
              <a:gd name="connsiteX1" fmla="*/ 21698 w 21698"/>
              <a:gd name="connsiteY1" fmla="*/ 48 h 25665"/>
              <a:gd name="connsiteX2" fmla="*/ 21633 w 21698"/>
              <a:gd name="connsiteY2" fmla="*/ 16004 h 25665"/>
              <a:gd name="connsiteX3" fmla="*/ 8844 w 21698"/>
              <a:gd name="connsiteY3" fmla="*/ 25444 h 25665"/>
              <a:gd name="connsiteX4" fmla="*/ 61 w 21698"/>
              <a:gd name="connsiteY4" fmla="*/ 21732 h 25665"/>
              <a:gd name="connsiteX5" fmla="*/ 0 w 21698"/>
              <a:gd name="connsiteY5" fmla="*/ 0 h 25665"/>
              <a:gd name="connsiteX0" fmla="*/ 0 w 21698"/>
              <a:gd name="connsiteY0" fmla="*/ 0 h 25634"/>
              <a:gd name="connsiteX1" fmla="*/ 21698 w 21698"/>
              <a:gd name="connsiteY1" fmla="*/ 48 h 25634"/>
              <a:gd name="connsiteX2" fmla="*/ 21633 w 21698"/>
              <a:gd name="connsiteY2" fmla="*/ 16004 h 25634"/>
              <a:gd name="connsiteX3" fmla="*/ 8844 w 21698"/>
              <a:gd name="connsiteY3" fmla="*/ 25444 h 25634"/>
              <a:gd name="connsiteX4" fmla="*/ 61 w 21698"/>
              <a:gd name="connsiteY4" fmla="*/ 21732 h 25634"/>
              <a:gd name="connsiteX5" fmla="*/ 0 w 21698"/>
              <a:gd name="connsiteY5" fmla="*/ 0 h 25634"/>
              <a:gd name="connsiteX0" fmla="*/ 1 w 21699"/>
              <a:gd name="connsiteY0" fmla="*/ 0 h 25522"/>
              <a:gd name="connsiteX1" fmla="*/ 21699 w 21699"/>
              <a:gd name="connsiteY1" fmla="*/ 48 h 25522"/>
              <a:gd name="connsiteX2" fmla="*/ 21634 w 21699"/>
              <a:gd name="connsiteY2" fmla="*/ 16004 h 25522"/>
              <a:gd name="connsiteX3" fmla="*/ 8845 w 21699"/>
              <a:gd name="connsiteY3" fmla="*/ 25444 h 25522"/>
              <a:gd name="connsiteX4" fmla="*/ 15 w 21699"/>
              <a:gd name="connsiteY4" fmla="*/ 20774 h 25522"/>
              <a:gd name="connsiteX5" fmla="*/ 1 w 21699"/>
              <a:gd name="connsiteY5" fmla="*/ 0 h 25522"/>
              <a:gd name="connsiteX0" fmla="*/ 1 w 21699"/>
              <a:gd name="connsiteY0" fmla="*/ 0 h 25462"/>
              <a:gd name="connsiteX1" fmla="*/ 21699 w 21699"/>
              <a:gd name="connsiteY1" fmla="*/ 48 h 25462"/>
              <a:gd name="connsiteX2" fmla="*/ 21634 w 21699"/>
              <a:gd name="connsiteY2" fmla="*/ 16004 h 25462"/>
              <a:gd name="connsiteX3" fmla="*/ 8845 w 21699"/>
              <a:gd name="connsiteY3" fmla="*/ 25444 h 25462"/>
              <a:gd name="connsiteX4" fmla="*/ 15 w 21699"/>
              <a:gd name="connsiteY4" fmla="*/ 20774 h 25462"/>
              <a:gd name="connsiteX5" fmla="*/ 1 w 21699"/>
              <a:gd name="connsiteY5" fmla="*/ 0 h 25462"/>
              <a:gd name="connsiteX0" fmla="*/ 1 w 21699"/>
              <a:gd name="connsiteY0" fmla="*/ 0 h 25462"/>
              <a:gd name="connsiteX1" fmla="*/ 21699 w 21699"/>
              <a:gd name="connsiteY1" fmla="*/ 48 h 25462"/>
              <a:gd name="connsiteX2" fmla="*/ 21634 w 21699"/>
              <a:gd name="connsiteY2" fmla="*/ 16004 h 25462"/>
              <a:gd name="connsiteX3" fmla="*/ 8845 w 21699"/>
              <a:gd name="connsiteY3" fmla="*/ 25444 h 25462"/>
              <a:gd name="connsiteX4" fmla="*/ 15 w 21699"/>
              <a:gd name="connsiteY4" fmla="*/ 20774 h 25462"/>
              <a:gd name="connsiteX5" fmla="*/ 1 w 21699"/>
              <a:gd name="connsiteY5" fmla="*/ 0 h 25462"/>
              <a:gd name="connsiteX0" fmla="*/ 1 w 21699"/>
              <a:gd name="connsiteY0" fmla="*/ 0 h 25462"/>
              <a:gd name="connsiteX1" fmla="*/ 21699 w 21699"/>
              <a:gd name="connsiteY1" fmla="*/ 48 h 25462"/>
              <a:gd name="connsiteX2" fmla="*/ 21634 w 21699"/>
              <a:gd name="connsiteY2" fmla="*/ 16004 h 25462"/>
              <a:gd name="connsiteX3" fmla="*/ 8845 w 21699"/>
              <a:gd name="connsiteY3" fmla="*/ 25444 h 25462"/>
              <a:gd name="connsiteX4" fmla="*/ 15 w 21699"/>
              <a:gd name="connsiteY4" fmla="*/ 20774 h 25462"/>
              <a:gd name="connsiteX5" fmla="*/ 1 w 21699"/>
              <a:gd name="connsiteY5" fmla="*/ 0 h 25462"/>
              <a:gd name="connsiteX0" fmla="*/ 1 w 21758"/>
              <a:gd name="connsiteY0" fmla="*/ 0 h 25575"/>
              <a:gd name="connsiteX1" fmla="*/ 21699 w 21758"/>
              <a:gd name="connsiteY1" fmla="*/ 48 h 25575"/>
              <a:gd name="connsiteX2" fmla="*/ 21751 w 21758"/>
              <a:gd name="connsiteY2" fmla="*/ 14375 h 25575"/>
              <a:gd name="connsiteX3" fmla="*/ 8845 w 21758"/>
              <a:gd name="connsiteY3" fmla="*/ 25444 h 25575"/>
              <a:gd name="connsiteX4" fmla="*/ 15 w 21758"/>
              <a:gd name="connsiteY4" fmla="*/ 20774 h 25575"/>
              <a:gd name="connsiteX5" fmla="*/ 1 w 21758"/>
              <a:gd name="connsiteY5" fmla="*/ 0 h 25575"/>
              <a:gd name="connsiteX0" fmla="*/ 1 w 21704"/>
              <a:gd name="connsiteY0" fmla="*/ 0 h 25523"/>
              <a:gd name="connsiteX1" fmla="*/ 21699 w 21704"/>
              <a:gd name="connsiteY1" fmla="*/ 48 h 25523"/>
              <a:gd name="connsiteX2" fmla="*/ 21681 w 21704"/>
              <a:gd name="connsiteY2" fmla="*/ 15956 h 25523"/>
              <a:gd name="connsiteX3" fmla="*/ 8845 w 21704"/>
              <a:gd name="connsiteY3" fmla="*/ 25444 h 25523"/>
              <a:gd name="connsiteX4" fmla="*/ 15 w 21704"/>
              <a:gd name="connsiteY4" fmla="*/ 20774 h 25523"/>
              <a:gd name="connsiteX5" fmla="*/ 1 w 21704"/>
              <a:gd name="connsiteY5" fmla="*/ 0 h 25523"/>
              <a:gd name="connsiteX0" fmla="*/ 1 w 21683"/>
              <a:gd name="connsiteY0" fmla="*/ 0 h 25523"/>
              <a:gd name="connsiteX1" fmla="*/ 21410 w 21683"/>
              <a:gd name="connsiteY1" fmla="*/ 375 h 25523"/>
              <a:gd name="connsiteX2" fmla="*/ 21681 w 21683"/>
              <a:gd name="connsiteY2" fmla="*/ 15956 h 25523"/>
              <a:gd name="connsiteX3" fmla="*/ 8845 w 21683"/>
              <a:gd name="connsiteY3" fmla="*/ 25444 h 25523"/>
              <a:gd name="connsiteX4" fmla="*/ 15 w 21683"/>
              <a:gd name="connsiteY4" fmla="*/ 20774 h 25523"/>
              <a:gd name="connsiteX5" fmla="*/ 1 w 21683"/>
              <a:gd name="connsiteY5" fmla="*/ 0 h 25523"/>
              <a:gd name="connsiteX0" fmla="*/ 1 w 21690"/>
              <a:gd name="connsiteY0" fmla="*/ 0 h 25523"/>
              <a:gd name="connsiteX1" fmla="*/ 21651 w 21690"/>
              <a:gd name="connsiteY1" fmla="*/ 113 h 25523"/>
              <a:gd name="connsiteX2" fmla="*/ 21681 w 21690"/>
              <a:gd name="connsiteY2" fmla="*/ 15956 h 25523"/>
              <a:gd name="connsiteX3" fmla="*/ 8845 w 21690"/>
              <a:gd name="connsiteY3" fmla="*/ 25444 h 25523"/>
              <a:gd name="connsiteX4" fmla="*/ 15 w 21690"/>
              <a:gd name="connsiteY4" fmla="*/ 20774 h 25523"/>
              <a:gd name="connsiteX5" fmla="*/ 1 w 21690"/>
              <a:gd name="connsiteY5" fmla="*/ 0 h 25523"/>
              <a:gd name="connsiteX0" fmla="*/ 1 w 21677"/>
              <a:gd name="connsiteY0" fmla="*/ 0 h 25523"/>
              <a:gd name="connsiteX1" fmla="*/ 21651 w 21677"/>
              <a:gd name="connsiteY1" fmla="*/ 113 h 25523"/>
              <a:gd name="connsiteX2" fmla="*/ 21665 w 21677"/>
              <a:gd name="connsiteY2" fmla="*/ 15989 h 25523"/>
              <a:gd name="connsiteX3" fmla="*/ 8845 w 21677"/>
              <a:gd name="connsiteY3" fmla="*/ 25444 h 25523"/>
              <a:gd name="connsiteX4" fmla="*/ 15 w 21677"/>
              <a:gd name="connsiteY4" fmla="*/ 20774 h 25523"/>
              <a:gd name="connsiteX5" fmla="*/ 1 w 21677"/>
              <a:gd name="connsiteY5" fmla="*/ 0 h 25523"/>
              <a:gd name="connsiteX0" fmla="*/ 1 w 21841"/>
              <a:gd name="connsiteY0" fmla="*/ 0 h 25523"/>
              <a:gd name="connsiteX1" fmla="*/ 21651 w 21841"/>
              <a:gd name="connsiteY1" fmla="*/ 113 h 25523"/>
              <a:gd name="connsiteX2" fmla="*/ 21665 w 21841"/>
              <a:gd name="connsiteY2" fmla="*/ 15989 h 25523"/>
              <a:gd name="connsiteX3" fmla="*/ 8845 w 21841"/>
              <a:gd name="connsiteY3" fmla="*/ 25444 h 25523"/>
              <a:gd name="connsiteX4" fmla="*/ 15 w 21841"/>
              <a:gd name="connsiteY4" fmla="*/ 20774 h 25523"/>
              <a:gd name="connsiteX5" fmla="*/ 1 w 21841"/>
              <a:gd name="connsiteY5" fmla="*/ 0 h 25523"/>
              <a:gd name="connsiteX0" fmla="*/ 1 w 24292"/>
              <a:gd name="connsiteY0" fmla="*/ 0 h 25523"/>
              <a:gd name="connsiteX1" fmla="*/ 21651 w 24292"/>
              <a:gd name="connsiteY1" fmla="*/ 113 h 25523"/>
              <a:gd name="connsiteX2" fmla="*/ 21665 w 24292"/>
              <a:gd name="connsiteY2" fmla="*/ 15989 h 25523"/>
              <a:gd name="connsiteX3" fmla="*/ 8845 w 24292"/>
              <a:gd name="connsiteY3" fmla="*/ 25444 h 25523"/>
              <a:gd name="connsiteX4" fmla="*/ 15 w 24292"/>
              <a:gd name="connsiteY4" fmla="*/ 20774 h 25523"/>
              <a:gd name="connsiteX5" fmla="*/ 1 w 24292"/>
              <a:gd name="connsiteY5" fmla="*/ 0 h 25523"/>
              <a:gd name="connsiteX0" fmla="*/ 1 w 23257"/>
              <a:gd name="connsiteY0" fmla="*/ 0 h 25523"/>
              <a:gd name="connsiteX1" fmla="*/ 21651 w 23257"/>
              <a:gd name="connsiteY1" fmla="*/ 113 h 25523"/>
              <a:gd name="connsiteX2" fmla="*/ 21665 w 23257"/>
              <a:gd name="connsiteY2" fmla="*/ 15989 h 25523"/>
              <a:gd name="connsiteX3" fmla="*/ 8845 w 23257"/>
              <a:gd name="connsiteY3" fmla="*/ 25444 h 25523"/>
              <a:gd name="connsiteX4" fmla="*/ 15 w 23257"/>
              <a:gd name="connsiteY4" fmla="*/ 20774 h 25523"/>
              <a:gd name="connsiteX5" fmla="*/ 1 w 23257"/>
              <a:gd name="connsiteY5" fmla="*/ 0 h 25523"/>
              <a:gd name="connsiteX0" fmla="*/ 1 w 21665"/>
              <a:gd name="connsiteY0" fmla="*/ 0 h 25523"/>
              <a:gd name="connsiteX1" fmla="*/ 21651 w 21665"/>
              <a:gd name="connsiteY1" fmla="*/ 113 h 25523"/>
              <a:gd name="connsiteX2" fmla="*/ 21665 w 21665"/>
              <a:gd name="connsiteY2" fmla="*/ 15989 h 25523"/>
              <a:gd name="connsiteX3" fmla="*/ 8845 w 21665"/>
              <a:gd name="connsiteY3" fmla="*/ 25444 h 25523"/>
              <a:gd name="connsiteX4" fmla="*/ 15 w 21665"/>
              <a:gd name="connsiteY4" fmla="*/ 20774 h 25523"/>
              <a:gd name="connsiteX5" fmla="*/ 1 w 21665"/>
              <a:gd name="connsiteY5" fmla="*/ 0 h 25523"/>
              <a:gd name="connsiteX0" fmla="*/ 19 w 21651"/>
              <a:gd name="connsiteY0" fmla="*/ 51 h 25410"/>
              <a:gd name="connsiteX1" fmla="*/ 21637 w 21651"/>
              <a:gd name="connsiteY1" fmla="*/ 0 h 25410"/>
              <a:gd name="connsiteX2" fmla="*/ 21651 w 21651"/>
              <a:gd name="connsiteY2" fmla="*/ 15876 h 25410"/>
              <a:gd name="connsiteX3" fmla="*/ 8831 w 21651"/>
              <a:gd name="connsiteY3" fmla="*/ 25331 h 25410"/>
              <a:gd name="connsiteX4" fmla="*/ 1 w 21651"/>
              <a:gd name="connsiteY4" fmla="*/ 20661 h 25410"/>
              <a:gd name="connsiteX5" fmla="*/ 19 w 21651"/>
              <a:gd name="connsiteY5" fmla="*/ 51 h 25410"/>
              <a:gd name="connsiteX0" fmla="*/ 1 w 21665"/>
              <a:gd name="connsiteY0" fmla="*/ 0 h 25424"/>
              <a:gd name="connsiteX1" fmla="*/ 21651 w 21665"/>
              <a:gd name="connsiteY1" fmla="*/ 14 h 25424"/>
              <a:gd name="connsiteX2" fmla="*/ 21665 w 21665"/>
              <a:gd name="connsiteY2" fmla="*/ 15890 h 25424"/>
              <a:gd name="connsiteX3" fmla="*/ 8845 w 21665"/>
              <a:gd name="connsiteY3" fmla="*/ 25345 h 25424"/>
              <a:gd name="connsiteX4" fmla="*/ 15 w 21665"/>
              <a:gd name="connsiteY4" fmla="*/ 20675 h 25424"/>
              <a:gd name="connsiteX5" fmla="*/ 1 w 21665"/>
              <a:gd name="connsiteY5" fmla="*/ 0 h 25424"/>
              <a:gd name="connsiteX0" fmla="*/ 35 w 21651"/>
              <a:gd name="connsiteY0" fmla="*/ 19 h 25410"/>
              <a:gd name="connsiteX1" fmla="*/ 21637 w 21651"/>
              <a:gd name="connsiteY1" fmla="*/ 0 h 25410"/>
              <a:gd name="connsiteX2" fmla="*/ 21651 w 21651"/>
              <a:gd name="connsiteY2" fmla="*/ 15876 h 25410"/>
              <a:gd name="connsiteX3" fmla="*/ 8831 w 21651"/>
              <a:gd name="connsiteY3" fmla="*/ 25331 h 25410"/>
              <a:gd name="connsiteX4" fmla="*/ 1 w 21651"/>
              <a:gd name="connsiteY4" fmla="*/ 20661 h 25410"/>
              <a:gd name="connsiteX5" fmla="*/ 35 w 21651"/>
              <a:gd name="connsiteY5" fmla="*/ 19 h 25410"/>
              <a:gd name="connsiteX0" fmla="*/ 3 w 21619"/>
              <a:gd name="connsiteY0" fmla="*/ 19 h 25410"/>
              <a:gd name="connsiteX1" fmla="*/ 21605 w 21619"/>
              <a:gd name="connsiteY1" fmla="*/ 0 h 25410"/>
              <a:gd name="connsiteX2" fmla="*/ 21619 w 21619"/>
              <a:gd name="connsiteY2" fmla="*/ 15876 h 25410"/>
              <a:gd name="connsiteX3" fmla="*/ 8799 w 21619"/>
              <a:gd name="connsiteY3" fmla="*/ 25331 h 25410"/>
              <a:gd name="connsiteX4" fmla="*/ 1 w 21619"/>
              <a:gd name="connsiteY4" fmla="*/ 20661 h 25410"/>
              <a:gd name="connsiteX5" fmla="*/ 3 w 21619"/>
              <a:gd name="connsiteY5" fmla="*/ 19 h 25410"/>
              <a:gd name="connsiteX0" fmla="*/ 13 w 21629"/>
              <a:gd name="connsiteY0" fmla="*/ 19 h 25467"/>
              <a:gd name="connsiteX1" fmla="*/ 21615 w 21629"/>
              <a:gd name="connsiteY1" fmla="*/ 0 h 25467"/>
              <a:gd name="connsiteX2" fmla="*/ 21629 w 21629"/>
              <a:gd name="connsiteY2" fmla="*/ 15876 h 25467"/>
              <a:gd name="connsiteX3" fmla="*/ 8809 w 21629"/>
              <a:gd name="connsiteY3" fmla="*/ 25331 h 25467"/>
              <a:gd name="connsiteX4" fmla="*/ 11 w 21629"/>
              <a:gd name="connsiteY4" fmla="*/ 20661 h 25467"/>
              <a:gd name="connsiteX5" fmla="*/ 13 w 21629"/>
              <a:gd name="connsiteY5" fmla="*/ 19 h 25467"/>
              <a:gd name="connsiteX0" fmla="*/ 3 w 21619"/>
              <a:gd name="connsiteY0" fmla="*/ 19 h 25398"/>
              <a:gd name="connsiteX1" fmla="*/ 21605 w 21619"/>
              <a:gd name="connsiteY1" fmla="*/ 0 h 25398"/>
              <a:gd name="connsiteX2" fmla="*/ 21619 w 21619"/>
              <a:gd name="connsiteY2" fmla="*/ 15876 h 25398"/>
              <a:gd name="connsiteX3" fmla="*/ 8799 w 21619"/>
              <a:gd name="connsiteY3" fmla="*/ 25331 h 25398"/>
              <a:gd name="connsiteX4" fmla="*/ 1 w 21619"/>
              <a:gd name="connsiteY4" fmla="*/ 20661 h 25398"/>
              <a:gd name="connsiteX5" fmla="*/ 3 w 21619"/>
              <a:gd name="connsiteY5" fmla="*/ 19 h 25398"/>
              <a:gd name="connsiteX0" fmla="*/ 8 w 21624"/>
              <a:gd name="connsiteY0" fmla="*/ 19 h 25460"/>
              <a:gd name="connsiteX1" fmla="*/ 21610 w 21624"/>
              <a:gd name="connsiteY1" fmla="*/ 0 h 25460"/>
              <a:gd name="connsiteX2" fmla="*/ 21624 w 21624"/>
              <a:gd name="connsiteY2" fmla="*/ 15876 h 25460"/>
              <a:gd name="connsiteX3" fmla="*/ 8804 w 21624"/>
              <a:gd name="connsiteY3" fmla="*/ 25331 h 25460"/>
              <a:gd name="connsiteX4" fmla="*/ 6 w 21624"/>
              <a:gd name="connsiteY4" fmla="*/ 20661 h 25460"/>
              <a:gd name="connsiteX5" fmla="*/ 8 w 21624"/>
              <a:gd name="connsiteY5" fmla="*/ 19 h 25460"/>
              <a:gd name="connsiteX0" fmla="*/ 8 w 21624"/>
              <a:gd name="connsiteY0" fmla="*/ 19 h 25460"/>
              <a:gd name="connsiteX1" fmla="*/ 21610 w 21624"/>
              <a:gd name="connsiteY1" fmla="*/ 0 h 25460"/>
              <a:gd name="connsiteX2" fmla="*/ 21624 w 21624"/>
              <a:gd name="connsiteY2" fmla="*/ 15876 h 25460"/>
              <a:gd name="connsiteX3" fmla="*/ 8868 w 21624"/>
              <a:gd name="connsiteY3" fmla="*/ 25331 h 25460"/>
              <a:gd name="connsiteX4" fmla="*/ 6 w 21624"/>
              <a:gd name="connsiteY4" fmla="*/ 20661 h 25460"/>
              <a:gd name="connsiteX5" fmla="*/ 8 w 21624"/>
              <a:gd name="connsiteY5" fmla="*/ 19 h 25460"/>
              <a:gd name="connsiteX0" fmla="*/ 2 w 21618"/>
              <a:gd name="connsiteY0" fmla="*/ 19 h 25381"/>
              <a:gd name="connsiteX1" fmla="*/ 21604 w 21618"/>
              <a:gd name="connsiteY1" fmla="*/ 0 h 25381"/>
              <a:gd name="connsiteX2" fmla="*/ 21618 w 21618"/>
              <a:gd name="connsiteY2" fmla="*/ 15876 h 25381"/>
              <a:gd name="connsiteX3" fmla="*/ 8862 w 21618"/>
              <a:gd name="connsiteY3" fmla="*/ 25331 h 25381"/>
              <a:gd name="connsiteX4" fmla="*/ 16 w 21618"/>
              <a:gd name="connsiteY4" fmla="*/ 19875 h 25381"/>
              <a:gd name="connsiteX5" fmla="*/ 2 w 21618"/>
              <a:gd name="connsiteY5" fmla="*/ 19 h 25381"/>
              <a:gd name="connsiteX0" fmla="*/ 2 w 21618"/>
              <a:gd name="connsiteY0" fmla="*/ 19 h 25372"/>
              <a:gd name="connsiteX1" fmla="*/ 21604 w 21618"/>
              <a:gd name="connsiteY1" fmla="*/ 0 h 25372"/>
              <a:gd name="connsiteX2" fmla="*/ 21618 w 21618"/>
              <a:gd name="connsiteY2" fmla="*/ 15876 h 25372"/>
              <a:gd name="connsiteX3" fmla="*/ 8862 w 21618"/>
              <a:gd name="connsiteY3" fmla="*/ 25331 h 25372"/>
              <a:gd name="connsiteX4" fmla="*/ 16 w 21618"/>
              <a:gd name="connsiteY4" fmla="*/ 19875 h 25372"/>
              <a:gd name="connsiteX5" fmla="*/ 2 w 21618"/>
              <a:gd name="connsiteY5" fmla="*/ 19 h 25372"/>
              <a:gd name="connsiteX0" fmla="*/ 2 w 21618"/>
              <a:gd name="connsiteY0" fmla="*/ 19 h 25463"/>
              <a:gd name="connsiteX1" fmla="*/ 21604 w 21618"/>
              <a:gd name="connsiteY1" fmla="*/ 0 h 25463"/>
              <a:gd name="connsiteX2" fmla="*/ 21618 w 21618"/>
              <a:gd name="connsiteY2" fmla="*/ 15876 h 25463"/>
              <a:gd name="connsiteX3" fmla="*/ 8862 w 21618"/>
              <a:gd name="connsiteY3" fmla="*/ 25331 h 25463"/>
              <a:gd name="connsiteX4" fmla="*/ 16 w 21618"/>
              <a:gd name="connsiteY4" fmla="*/ 21676 h 25463"/>
              <a:gd name="connsiteX5" fmla="*/ 2 w 21618"/>
              <a:gd name="connsiteY5" fmla="*/ 19 h 25463"/>
              <a:gd name="connsiteX0" fmla="*/ 2 w 21618"/>
              <a:gd name="connsiteY0" fmla="*/ 19 h 24807"/>
              <a:gd name="connsiteX1" fmla="*/ 21604 w 21618"/>
              <a:gd name="connsiteY1" fmla="*/ 0 h 24807"/>
              <a:gd name="connsiteX2" fmla="*/ 21618 w 21618"/>
              <a:gd name="connsiteY2" fmla="*/ 15876 h 24807"/>
              <a:gd name="connsiteX3" fmla="*/ 11605 w 21618"/>
              <a:gd name="connsiteY3" fmla="*/ 24807 h 24807"/>
              <a:gd name="connsiteX4" fmla="*/ 16 w 21618"/>
              <a:gd name="connsiteY4" fmla="*/ 21676 h 24807"/>
              <a:gd name="connsiteX5" fmla="*/ 2 w 21618"/>
              <a:gd name="connsiteY5" fmla="*/ 19 h 24807"/>
              <a:gd name="connsiteX0" fmla="*/ 2 w 21618"/>
              <a:gd name="connsiteY0" fmla="*/ 19 h 25368"/>
              <a:gd name="connsiteX1" fmla="*/ 21604 w 21618"/>
              <a:gd name="connsiteY1" fmla="*/ 0 h 25368"/>
              <a:gd name="connsiteX2" fmla="*/ 21618 w 21618"/>
              <a:gd name="connsiteY2" fmla="*/ 15876 h 25368"/>
              <a:gd name="connsiteX3" fmla="*/ 11605 w 21618"/>
              <a:gd name="connsiteY3" fmla="*/ 24807 h 25368"/>
              <a:gd name="connsiteX4" fmla="*/ 16 w 21618"/>
              <a:gd name="connsiteY4" fmla="*/ 21676 h 25368"/>
              <a:gd name="connsiteX5" fmla="*/ 2 w 21618"/>
              <a:gd name="connsiteY5" fmla="*/ 19 h 25368"/>
              <a:gd name="connsiteX0" fmla="*/ 2 w 21618"/>
              <a:gd name="connsiteY0" fmla="*/ 19 h 25412"/>
              <a:gd name="connsiteX1" fmla="*/ 21604 w 21618"/>
              <a:gd name="connsiteY1" fmla="*/ 0 h 25412"/>
              <a:gd name="connsiteX2" fmla="*/ 21618 w 21618"/>
              <a:gd name="connsiteY2" fmla="*/ 15876 h 25412"/>
              <a:gd name="connsiteX3" fmla="*/ 11605 w 21618"/>
              <a:gd name="connsiteY3" fmla="*/ 24807 h 25412"/>
              <a:gd name="connsiteX4" fmla="*/ 16 w 21618"/>
              <a:gd name="connsiteY4" fmla="*/ 21676 h 25412"/>
              <a:gd name="connsiteX5" fmla="*/ 2 w 21618"/>
              <a:gd name="connsiteY5" fmla="*/ 19 h 25412"/>
              <a:gd name="connsiteX0" fmla="*/ 2 w 21618"/>
              <a:gd name="connsiteY0" fmla="*/ 19 h 25438"/>
              <a:gd name="connsiteX1" fmla="*/ 21604 w 21618"/>
              <a:gd name="connsiteY1" fmla="*/ 0 h 25438"/>
              <a:gd name="connsiteX2" fmla="*/ 21618 w 21618"/>
              <a:gd name="connsiteY2" fmla="*/ 15876 h 25438"/>
              <a:gd name="connsiteX3" fmla="*/ 11605 w 21618"/>
              <a:gd name="connsiteY3" fmla="*/ 24807 h 25438"/>
              <a:gd name="connsiteX4" fmla="*/ 16 w 21618"/>
              <a:gd name="connsiteY4" fmla="*/ 21676 h 25438"/>
              <a:gd name="connsiteX5" fmla="*/ 2 w 21618"/>
              <a:gd name="connsiteY5" fmla="*/ 19 h 2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18" h="25438">
                <a:moveTo>
                  <a:pt x="2" y="19"/>
                </a:moveTo>
                <a:lnTo>
                  <a:pt x="21604" y="0"/>
                </a:lnTo>
                <a:cubicBezTo>
                  <a:pt x="21609" y="5292"/>
                  <a:pt x="21613" y="10584"/>
                  <a:pt x="21618" y="15876"/>
                </a:cubicBezTo>
                <a:cubicBezTo>
                  <a:pt x="21569" y="15829"/>
                  <a:pt x="18653" y="22695"/>
                  <a:pt x="11605" y="24807"/>
                </a:cubicBezTo>
                <a:cubicBezTo>
                  <a:pt x="4557" y="26919"/>
                  <a:pt x="1329" y="23178"/>
                  <a:pt x="16" y="21676"/>
                </a:cubicBezTo>
                <a:cubicBezTo>
                  <a:pt x="23" y="14460"/>
                  <a:pt x="-5" y="7235"/>
                  <a:pt x="2" y="19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731D1919-A60E-124E-A315-8E3A6CC88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5857" y="136525"/>
            <a:ext cx="7493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1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C4F25-DC50-44F9-8D41-EAC69D5E2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24" y="4690371"/>
            <a:ext cx="9826625" cy="919163"/>
          </a:xfrm>
          <a:noFill/>
        </p:spPr>
        <p:txBody>
          <a:bodyPr anchor="b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F04C71-8ED9-4D9D-A394-54896626F7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9324" y="5802313"/>
            <a:ext cx="9826626" cy="36353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Plaats, datum</a:t>
            </a:r>
            <a:endParaRPr lang="en-GB"/>
          </a:p>
        </p:txBody>
      </p:sp>
      <p:pic>
        <p:nvPicPr>
          <p:cNvPr id="8" name="Afbeelding 7" descr="Afbeelding met tekening, apparaat&#10;&#10;Automatisch gegenereerde beschrijving">
            <a:extLst>
              <a:ext uri="{FF2B5EF4-FFF2-40B4-BE49-F238E27FC236}">
                <a16:creationId xmlns:a16="http://schemas.microsoft.com/office/drawing/2014/main" id="{FEFF10DE-4355-44B5-B9B4-687DEE643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393"/>
            <a:ext cx="4381862" cy="2559154"/>
          </a:xfrm>
          <a:prstGeom prst="rect">
            <a:avLst/>
          </a:prstGeom>
        </p:spPr>
      </p:pic>
      <p:pic>
        <p:nvPicPr>
          <p:cNvPr id="14" name="Afbeelding 13" descr="Afbeelding met licht, tekening&#10;&#10;Automatisch gegenereerde beschrijving">
            <a:extLst>
              <a:ext uri="{FF2B5EF4-FFF2-40B4-BE49-F238E27FC236}">
                <a16:creationId xmlns:a16="http://schemas.microsoft.com/office/drawing/2014/main" id="{2D6750F6-4D11-4CFC-A0A7-5128D922BF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001"/>
          <a:stretch/>
        </p:blipFill>
        <p:spPr>
          <a:xfrm>
            <a:off x="7258412" y="368300"/>
            <a:ext cx="4933588" cy="54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67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5EAF8F1-3ADD-412B-992C-6953599DC0B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0055894" cy="560579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26 w 21626"/>
              <a:gd name="connsiteY0" fmla="*/ 0 h 29962"/>
              <a:gd name="connsiteX1" fmla="*/ 21626 w 21626"/>
              <a:gd name="connsiteY1" fmla="*/ 0 h 29962"/>
              <a:gd name="connsiteX2" fmla="*/ 21626 w 21626"/>
              <a:gd name="connsiteY2" fmla="*/ 17322 h 29962"/>
              <a:gd name="connsiteX3" fmla="*/ 0 w 21626"/>
              <a:gd name="connsiteY3" fmla="*/ 29387 h 29962"/>
              <a:gd name="connsiteX4" fmla="*/ 26 w 21626"/>
              <a:gd name="connsiteY4" fmla="*/ 0 h 29962"/>
              <a:gd name="connsiteX0" fmla="*/ 39 w 21639"/>
              <a:gd name="connsiteY0" fmla="*/ 0 h 30031"/>
              <a:gd name="connsiteX1" fmla="*/ 21639 w 21639"/>
              <a:gd name="connsiteY1" fmla="*/ 0 h 30031"/>
              <a:gd name="connsiteX2" fmla="*/ 21639 w 21639"/>
              <a:gd name="connsiteY2" fmla="*/ 17322 h 30031"/>
              <a:gd name="connsiteX3" fmla="*/ 0 w 21639"/>
              <a:gd name="connsiteY3" fmla="*/ 29459 h 30031"/>
              <a:gd name="connsiteX4" fmla="*/ 39 w 21639"/>
              <a:gd name="connsiteY4" fmla="*/ 0 h 30031"/>
              <a:gd name="connsiteX0" fmla="*/ 39 w 21639"/>
              <a:gd name="connsiteY0" fmla="*/ 0 h 30201"/>
              <a:gd name="connsiteX1" fmla="*/ 21639 w 21639"/>
              <a:gd name="connsiteY1" fmla="*/ 0 h 30201"/>
              <a:gd name="connsiteX2" fmla="*/ 21626 w 21639"/>
              <a:gd name="connsiteY2" fmla="*/ 21534 h 30201"/>
              <a:gd name="connsiteX3" fmla="*/ 0 w 21639"/>
              <a:gd name="connsiteY3" fmla="*/ 29459 h 30201"/>
              <a:gd name="connsiteX4" fmla="*/ 39 w 21639"/>
              <a:gd name="connsiteY4" fmla="*/ 0 h 30201"/>
              <a:gd name="connsiteX0" fmla="*/ 39 w 21639"/>
              <a:gd name="connsiteY0" fmla="*/ 0 h 31581"/>
              <a:gd name="connsiteX1" fmla="*/ 21639 w 21639"/>
              <a:gd name="connsiteY1" fmla="*/ 0 h 31581"/>
              <a:gd name="connsiteX2" fmla="*/ 21626 w 21639"/>
              <a:gd name="connsiteY2" fmla="*/ 21534 h 31581"/>
              <a:gd name="connsiteX3" fmla="*/ 0 w 21639"/>
              <a:gd name="connsiteY3" fmla="*/ 29459 h 31581"/>
              <a:gd name="connsiteX4" fmla="*/ 39 w 21639"/>
              <a:gd name="connsiteY4" fmla="*/ 0 h 31581"/>
              <a:gd name="connsiteX0" fmla="*/ 39 w 21639"/>
              <a:gd name="connsiteY0" fmla="*/ 0 h 32002"/>
              <a:gd name="connsiteX1" fmla="*/ 21639 w 21639"/>
              <a:gd name="connsiteY1" fmla="*/ 0 h 32002"/>
              <a:gd name="connsiteX2" fmla="*/ 21626 w 21639"/>
              <a:gd name="connsiteY2" fmla="*/ 21534 h 32002"/>
              <a:gd name="connsiteX3" fmla="*/ 16268 w 21639"/>
              <a:gd name="connsiteY3" fmla="*/ 29590 h 32002"/>
              <a:gd name="connsiteX4" fmla="*/ 0 w 21639"/>
              <a:gd name="connsiteY4" fmla="*/ 29459 h 32002"/>
              <a:gd name="connsiteX5" fmla="*/ 39 w 21639"/>
              <a:gd name="connsiteY5" fmla="*/ 0 h 32002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317"/>
              <a:gd name="connsiteX1" fmla="*/ 21639 w 21639"/>
              <a:gd name="connsiteY1" fmla="*/ 0 h 34317"/>
              <a:gd name="connsiteX2" fmla="*/ 21626 w 21639"/>
              <a:gd name="connsiteY2" fmla="*/ 21534 h 34317"/>
              <a:gd name="connsiteX3" fmla="*/ 11685 w 21639"/>
              <a:gd name="connsiteY3" fmla="*/ 33730 h 34317"/>
              <a:gd name="connsiteX4" fmla="*/ 0 w 21639"/>
              <a:gd name="connsiteY4" fmla="*/ 29459 h 34317"/>
              <a:gd name="connsiteX5" fmla="*/ 39 w 21639"/>
              <a:gd name="connsiteY5" fmla="*/ 0 h 34317"/>
              <a:gd name="connsiteX0" fmla="*/ 39 w 21639"/>
              <a:gd name="connsiteY0" fmla="*/ 0 h 34457"/>
              <a:gd name="connsiteX1" fmla="*/ 21639 w 21639"/>
              <a:gd name="connsiteY1" fmla="*/ 0 h 34457"/>
              <a:gd name="connsiteX2" fmla="*/ 21626 w 21639"/>
              <a:gd name="connsiteY2" fmla="*/ 21534 h 34457"/>
              <a:gd name="connsiteX3" fmla="*/ 11685 w 21639"/>
              <a:gd name="connsiteY3" fmla="*/ 33730 h 34457"/>
              <a:gd name="connsiteX4" fmla="*/ 0 w 21639"/>
              <a:gd name="connsiteY4" fmla="*/ 29459 h 34457"/>
              <a:gd name="connsiteX5" fmla="*/ 39 w 21639"/>
              <a:gd name="connsiteY5" fmla="*/ 0 h 34457"/>
              <a:gd name="connsiteX0" fmla="*/ 39 w 21639"/>
              <a:gd name="connsiteY0" fmla="*/ 0 h 35176"/>
              <a:gd name="connsiteX1" fmla="*/ 21639 w 21639"/>
              <a:gd name="connsiteY1" fmla="*/ 0 h 35176"/>
              <a:gd name="connsiteX2" fmla="*/ 21626 w 21639"/>
              <a:gd name="connsiteY2" fmla="*/ 21534 h 35176"/>
              <a:gd name="connsiteX3" fmla="*/ 11685 w 21639"/>
              <a:gd name="connsiteY3" fmla="*/ 33730 h 35176"/>
              <a:gd name="connsiteX4" fmla="*/ 7376 w 21639"/>
              <a:gd name="connsiteY4" fmla="*/ 34471 h 35176"/>
              <a:gd name="connsiteX5" fmla="*/ 0 w 21639"/>
              <a:gd name="connsiteY5" fmla="*/ 29459 h 35176"/>
              <a:gd name="connsiteX6" fmla="*/ 39 w 21639"/>
              <a:gd name="connsiteY6" fmla="*/ 0 h 35176"/>
              <a:gd name="connsiteX0" fmla="*/ 39 w 21639"/>
              <a:gd name="connsiteY0" fmla="*/ 0 h 34936"/>
              <a:gd name="connsiteX1" fmla="*/ 21639 w 21639"/>
              <a:gd name="connsiteY1" fmla="*/ 0 h 34936"/>
              <a:gd name="connsiteX2" fmla="*/ 21626 w 21639"/>
              <a:gd name="connsiteY2" fmla="*/ 21534 h 34936"/>
              <a:gd name="connsiteX3" fmla="*/ 11685 w 21639"/>
              <a:gd name="connsiteY3" fmla="*/ 33730 h 34936"/>
              <a:gd name="connsiteX4" fmla="*/ 7376 w 21639"/>
              <a:gd name="connsiteY4" fmla="*/ 34471 h 34936"/>
              <a:gd name="connsiteX5" fmla="*/ 0 w 21639"/>
              <a:gd name="connsiteY5" fmla="*/ 29459 h 34936"/>
              <a:gd name="connsiteX6" fmla="*/ 39 w 21639"/>
              <a:gd name="connsiteY6" fmla="*/ 0 h 34936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39"/>
              <a:gd name="connsiteX1" fmla="*/ 21639 w 21639"/>
              <a:gd name="connsiteY1" fmla="*/ 0 h 34639"/>
              <a:gd name="connsiteX2" fmla="*/ 21626 w 21639"/>
              <a:gd name="connsiteY2" fmla="*/ 21534 h 34639"/>
              <a:gd name="connsiteX3" fmla="*/ 11685 w 21639"/>
              <a:gd name="connsiteY3" fmla="*/ 33730 h 34639"/>
              <a:gd name="connsiteX4" fmla="*/ 7434 w 21639"/>
              <a:gd name="connsiteY4" fmla="*/ 33507 h 34639"/>
              <a:gd name="connsiteX5" fmla="*/ 0 w 21639"/>
              <a:gd name="connsiteY5" fmla="*/ 29459 h 34639"/>
              <a:gd name="connsiteX6" fmla="*/ 39 w 21639"/>
              <a:gd name="connsiteY6" fmla="*/ 0 h 3463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699"/>
              <a:gd name="connsiteX1" fmla="*/ 21639 w 21639"/>
              <a:gd name="connsiteY1" fmla="*/ 0 h 34699"/>
              <a:gd name="connsiteX2" fmla="*/ 21626 w 21639"/>
              <a:gd name="connsiteY2" fmla="*/ 21534 h 34699"/>
              <a:gd name="connsiteX3" fmla="*/ 11685 w 21639"/>
              <a:gd name="connsiteY3" fmla="*/ 33730 h 34699"/>
              <a:gd name="connsiteX4" fmla="*/ 7420 w 21639"/>
              <a:gd name="connsiteY4" fmla="*/ 33748 h 34699"/>
              <a:gd name="connsiteX5" fmla="*/ 0 w 21639"/>
              <a:gd name="connsiteY5" fmla="*/ 29459 h 34699"/>
              <a:gd name="connsiteX6" fmla="*/ 39 w 21639"/>
              <a:gd name="connsiteY6" fmla="*/ 0 h 34699"/>
              <a:gd name="connsiteX0" fmla="*/ 39 w 21639"/>
              <a:gd name="connsiteY0" fmla="*/ 0 h 34708"/>
              <a:gd name="connsiteX1" fmla="*/ 21639 w 21639"/>
              <a:gd name="connsiteY1" fmla="*/ 0 h 34708"/>
              <a:gd name="connsiteX2" fmla="*/ 21626 w 21639"/>
              <a:gd name="connsiteY2" fmla="*/ 21534 h 34708"/>
              <a:gd name="connsiteX3" fmla="*/ 11685 w 21639"/>
              <a:gd name="connsiteY3" fmla="*/ 33730 h 34708"/>
              <a:gd name="connsiteX4" fmla="*/ 7420 w 21639"/>
              <a:gd name="connsiteY4" fmla="*/ 33748 h 34708"/>
              <a:gd name="connsiteX5" fmla="*/ 0 w 21639"/>
              <a:gd name="connsiteY5" fmla="*/ 29459 h 34708"/>
              <a:gd name="connsiteX6" fmla="*/ 39 w 21639"/>
              <a:gd name="connsiteY6" fmla="*/ 0 h 34708"/>
              <a:gd name="connsiteX0" fmla="*/ 39 w 21639"/>
              <a:gd name="connsiteY0" fmla="*/ 0 h 34534"/>
              <a:gd name="connsiteX1" fmla="*/ 21639 w 21639"/>
              <a:gd name="connsiteY1" fmla="*/ 0 h 34534"/>
              <a:gd name="connsiteX2" fmla="*/ 21626 w 21639"/>
              <a:gd name="connsiteY2" fmla="*/ 21534 h 34534"/>
              <a:gd name="connsiteX3" fmla="*/ 11685 w 21639"/>
              <a:gd name="connsiteY3" fmla="*/ 33730 h 34534"/>
              <a:gd name="connsiteX4" fmla="*/ 7420 w 21639"/>
              <a:gd name="connsiteY4" fmla="*/ 33748 h 34534"/>
              <a:gd name="connsiteX5" fmla="*/ 0 w 21639"/>
              <a:gd name="connsiteY5" fmla="*/ 29459 h 34534"/>
              <a:gd name="connsiteX6" fmla="*/ 39 w 21639"/>
              <a:gd name="connsiteY6" fmla="*/ 0 h 34534"/>
              <a:gd name="connsiteX0" fmla="*/ 39 w 21639"/>
              <a:gd name="connsiteY0" fmla="*/ 0 h 34723"/>
              <a:gd name="connsiteX1" fmla="*/ 21639 w 21639"/>
              <a:gd name="connsiteY1" fmla="*/ 0 h 34723"/>
              <a:gd name="connsiteX2" fmla="*/ 21626 w 21639"/>
              <a:gd name="connsiteY2" fmla="*/ 21534 h 34723"/>
              <a:gd name="connsiteX3" fmla="*/ 11685 w 21639"/>
              <a:gd name="connsiteY3" fmla="*/ 33730 h 34723"/>
              <a:gd name="connsiteX4" fmla="*/ 7420 w 21639"/>
              <a:gd name="connsiteY4" fmla="*/ 34552 h 34723"/>
              <a:gd name="connsiteX5" fmla="*/ 0 w 21639"/>
              <a:gd name="connsiteY5" fmla="*/ 29459 h 34723"/>
              <a:gd name="connsiteX6" fmla="*/ 39 w 21639"/>
              <a:gd name="connsiteY6" fmla="*/ 0 h 34723"/>
              <a:gd name="connsiteX0" fmla="*/ 39 w 21639"/>
              <a:gd name="connsiteY0" fmla="*/ 0 h 34797"/>
              <a:gd name="connsiteX1" fmla="*/ 21639 w 21639"/>
              <a:gd name="connsiteY1" fmla="*/ 0 h 34797"/>
              <a:gd name="connsiteX2" fmla="*/ 21626 w 21639"/>
              <a:gd name="connsiteY2" fmla="*/ 21534 h 34797"/>
              <a:gd name="connsiteX3" fmla="*/ 11685 w 21639"/>
              <a:gd name="connsiteY3" fmla="*/ 33730 h 34797"/>
              <a:gd name="connsiteX4" fmla="*/ 7420 w 21639"/>
              <a:gd name="connsiteY4" fmla="*/ 34552 h 34797"/>
              <a:gd name="connsiteX5" fmla="*/ 0 w 21639"/>
              <a:gd name="connsiteY5" fmla="*/ 29459 h 34797"/>
              <a:gd name="connsiteX6" fmla="*/ 39 w 21639"/>
              <a:gd name="connsiteY6" fmla="*/ 0 h 34797"/>
              <a:gd name="connsiteX0" fmla="*/ 39 w 21639"/>
              <a:gd name="connsiteY0" fmla="*/ 0 h 34734"/>
              <a:gd name="connsiteX1" fmla="*/ 21639 w 21639"/>
              <a:gd name="connsiteY1" fmla="*/ 0 h 34734"/>
              <a:gd name="connsiteX2" fmla="*/ 21626 w 21639"/>
              <a:gd name="connsiteY2" fmla="*/ 21534 h 34734"/>
              <a:gd name="connsiteX3" fmla="*/ 11685 w 21639"/>
              <a:gd name="connsiteY3" fmla="*/ 33730 h 34734"/>
              <a:gd name="connsiteX4" fmla="*/ 7348 w 21639"/>
              <a:gd name="connsiteY4" fmla="*/ 34351 h 34734"/>
              <a:gd name="connsiteX5" fmla="*/ 0 w 21639"/>
              <a:gd name="connsiteY5" fmla="*/ 29459 h 34734"/>
              <a:gd name="connsiteX6" fmla="*/ 39 w 21639"/>
              <a:gd name="connsiteY6" fmla="*/ 0 h 34734"/>
              <a:gd name="connsiteX0" fmla="*/ 39 w 21639"/>
              <a:gd name="connsiteY0" fmla="*/ 0 h 34734"/>
              <a:gd name="connsiteX1" fmla="*/ 21639 w 21639"/>
              <a:gd name="connsiteY1" fmla="*/ 0 h 34734"/>
              <a:gd name="connsiteX2" fmla="*/ 21626 w 21639"/>
              <a:gd name="connsiteY2" fmla="*/ 21534 h 34734"/>
              <a:gd name="connsiteX3" fmla="*/ 11685 w 21639"/>
              <a:gd name="connsiteY3" fmla="*/ 33730 h 34734"/>
              <a:gd name="connsiteX4" fmla="*/ 7348 w 21639"/>
              <a:gd name="connsiteY4" fmla="*/ 34351 h 34734"/>
              <a:gd name="connsiteX5" fmla="*/ 0 w 21639"/>
              <a:gd name="connsiteY5" fmla="*/ 29459 h 34734"/>
              <a:gd name="connsiteX6" fmla="*/ 39 w 21639"/>
              <a:gd name="connsiteY6" fmla="*/ 0 h 34734"/>
              <a:gd name="connsiteX0" fmla="*/ 39 w 21639"/>
              <a:gd name="connsiteY0" fmla="*/ 0 h 34771"/>
              <a:gd name="connsiteX1" fmla="*/ 21639 w 21639"/>
              <a:gd name="connsiteY1" fmla="*/ 0 h 34771"/>
              <a:gd name="connsiteX2" fmla="*/ 21626 w 21639"/>
              <a:gd name="connsiteY2" fmla="*/ 21534 h 34771"/>
              <a:gd name="connsiteX3" fmla="*/ 11728 w 21639"/>
              <a:gd name="connsiteY3" fmla="*/ 33047 h 34771"/>
              <a:gd name="connsiteX4" fmla="*/ 7348 w 21639"/>
              <a:gd name="connsiteY4" fmla="*/ 34351 h 34771"/>
              <a:gd name="connsiteX5" fmla="*/ 0 w 21639"/>
              <a:gd name="connsiteY5" fmla="*/ 29459 h 34771"/>
              <a:gd name="connsiteX6" fmla="*/ 39 w 21639"/>
              <a:gd name="connsiteY6" fmla="*/ 0 h 34771"/>
              <a:gd name="connsiteX0" fmla="*/ 39 w 21639"/>
              <a:gd name="connsiteY0" fmla="*/ 0 h 35140"/>
              <a:gd name="connsiteX1" fmla="*/ 21639 w 21639"/>
              <a:gd name="connsiteY1" fmla="*/ 0 h 35140"/>
              <a:gd name="connsiteX2" fmla="*/ 21626 w 21639"/>
              <a:gd name="connsiteY2" fmla="*/ 21534 h 35140"/>
              <a:gd name="connsiteX3" fmla="*/ 11670 w 21639"/>
              <a:gd name="connsiteY3" fmla="*/ 33770 h 35140"/>
              <a:gd name="connsiteX4" fmla="*/ 7348 w 21639"/>
              <a:gd name="connsiteY4" fmla="*/ 34351 h 35140"/>
              <a:gd name="connsiteX5" fmla="*/ 0 w 21639"/>
              <a:gd name="connsiteY5" fmla="*/ 29459 h 35140"/>
              <a:gd name="connsiteX6" fmla="*/ 39 w 21639"/>
              <a:gd name="connsiteY6" fmla="*/ 0 h 35140"/>
              <a:gd name="connsiteX0" fmla="*/ 39 w 21639"/>
              <a:gd name="connsiteY0" fmla="*/ 0 h 34765"/>
              <a:gd name="connsiteX1" fmla="*/ 21639 w 21639"/>
              <a:gd name="connsiteY1" fmla="*/ 0 h 34765"/>
              <a:gd name="connsiteX2" fmla="*/ 21626 w 21639"/>
              <a:gd name="connsiteY2" fmla="*/ 21534 h 34765"/>
              <a:gd name="connsiteX3" fmla="*/ 11670 w 21639"/>
              <a:gd name="connsiteY3" fmla="*/ 33770 h 34765"/>
              <a:gd name="connsiteX4" fmla="*/ 7348 w 21639"/>
              <a:gd name="connsiteY4" fmla="*/ 34351 h 34765"/>
              <a:gd name="connsiteX5" fmla="*/ 0 w 21639"/>
              <a:gd name="connsiteY5" fmla="*/ 29459 h 34765"/>
              <a:gd name="connsiteX6" fmla="*/ 39 w 21639"/>
              <a:gd name="connsiteY6" fmla="*/ 0 h 34765"/>
              <a:gd name="connsiteX0" fmla="*/ 39 w 21639"/>
              <a:gd name="connsiteY0" fmla="*/ 0 h 34579"/>
              <a:gd name="connsiteX1" fmla="*/ 21639 w 21639"/>
              <a:gd name="connsiteY1" fmla="*/ 0 h 34579"/>
              <a:gd name="connsiteX2" fmla="*/ 21626 w 21639"/>
              <a:gd name="connsiteY2" fmla="*/ 21534 h 34579"/>
              <a:gd name="connsiteX3" fmla="*/ 11670 w 21639"/>
              <a:gd name="connsiteY3" fmla="*/ 33770 h 34579"/>
              <a:gd name="connsiteX4" fmla="*/ 7348 w 21639"/>
              <a:gd name="connsiteY4" fmla="*/ 34351 h 34579"/>
              <a:gd name="connsiteX5" fmla="*/ 0 w 21639"/>
              <a:gd name="connsiteY5" fmla="*/ 29459 h 34579"/>
              <a:gd name="connsiteX6" fmla="*/ 39 w 21639"/>
              <a:gd name="connsiteY6" fmla="*/ 0 h 34579"/>
              <a:gd name="connsiteX0" fmla="*/ 39 w 21639"/>
              <a:gd name="connsiteY0" fmla="*/ 0 h 34071"/>
              <a:gd name="connsiteX1" fmla="*/ 21639 w 21639"/>
              <a:gd name="connsiteY1" fmla="*/ 0 h 34071"/>
              <a:gd name="connsiteX2" fmla="*/ 21626 w 21639"/>
              <a:gd name="connsiteY2" fmla="*/ 21534 h 34071"/>
              <a:gd name="connsiteX3" fmla="*/ 11670 w 21639"/>
              <a:gd name="connsiteY3" fmla="*/ 33770 h 34071"/>
              <a:gd name="connsiteX4" fmla="*/ 4117 w 21639"/>
              <a:gd name="connsiteY4" fmla="*/ 33708 h 34071"/>
              <a:gd name="connsiteX5" fmla="*/ 0 w 21639"/>
              <a:gd name="connsiteY5" fmla="*/ 29459 h 34071"/>
              <a:gd name="connsiteX6" fmla="*/ 39 w 21639"/>
              <a:gd name="connsiteY6" fmla="*/ 0 h 34071"/>
              <a:gd name="connsiteX0" fmla="*/ 39 w 21639"/>
              <a:gd name="connsiteY0" fmla="*/ 0 h 34124"/>
              <a:gd name="connsiteX1" fmla="*/ 21639 w 21639"/>
              <a:gd name="connsiteY1" fmla="*/ 0 h 34124"/>
              <a:gd name="connsiteX2" fmla="*/ 21626 w 21639"/>
              <a:gd name="connsiteY2" fmla="*/ 21534 h 34124"/>
              <a:gd name="connsiteX3" fmla="*/ 11670 w 21639"/>
              <a:gd name="connsiteY3" fmla="*/ 33770 h 34124"/>
              <a:gd name="connsiteX4" fmla="*/ 4117 w 21639"/>
              <a:gd name="connsiteY4" fmla="*/ 33708 h 34124"/>
              <a:gd name="connsiteX5" fmla="*/ 0 w 21639"/>
              <a:gd name="connsiteY5" fmla="*/ 29459 h 34124"/>
              <a:gd name="connsiteX6" fmla="*/ 39 w 21639"/>
              <a:gd name="connsiteY6" fmla="*/ 0 h 34124"/>
              <a:gd name="connsiteX0" fmla="*/ 39 w 21639"/>
              <a:gd name="connsiteY0" fmla="*/ 0 h 34124"/>
              <a:gd name="connsiteX1" fmla="*/ 21639 w 21639"/>
              <a:gd name="connsiteY1" fmla="*/ 0 h 34124"/>
              <a:gd name="connsiteX2" fmla="*/ 21626 w 21639"/>
              <a:gd name="connsiteY2" fmla="*/ 21534 h 34124"/>
              <a:gd name="connsiteX3" fmla="*/ 11670 w 21639"/>
              <a:gd name="connsiteY3" fmla="*/ 33770 h 34124"/>
              <a:gd name="connsiteX4" fmla="*/ 4117 w 21639"/>
              <a:gd name="connsiteY4" fmla="*/ 33708 h 34124"/>
              <a:gd name="connsiteX5" fmla="*/ 0 w 21639"/>
              <a:gd name="connsiteY5" fmla="*/ 29459 h 34124"/>
              <a:gd name="connsiteX6" fmla="*/ 39 w 21639"/>
              <a:gd name="connsiteY6" fmla="*/ 0 h 34124"/>
              <a:gd name="connsiteX0" fmla="*/ 39 w 21639"/>
              <a:gd name="connsiteY0" fmla="*/ 0 h 33800"/>
              <a:gd name="connsiteX1" fmla="*/ 21639 w 21639"/>
              <a:gd name="connsiteY1" fmla="*/ 0 h 33800"/>
              <a:gd name="connsiteX2" fmla="*/ 21626 w 21639"/>
              <a:gd name="connsiteY2" fmla="*/ 21534 h 33800"/>
              <a:gd name="connsiteX3" fmla="*/ 11670 w 21639"/>
              <a:gd name="connsiteY3" fmla="*/ 33770 h 33800"/>
              <a:gd name="connsiteX4" fmla="*/ 4117 w 21639"/>
              <a:gd name="connsiteY4" fmla="*/ 33708 h 33800"/>
              <a:gd name="connsiteX5" fmla="*/ 0 w 21639"/>
              <a:gd name="connsiteY5" fmla="*/ 29459 h 33800"/>
              <a:gd name="connsiteX6" fmla="*/ 39 w 21639"/>
              <a:gd name="connsiteY6" fmla="*/ 0 h 33800"/>
              <a:gd name="connsiteX0" fmla="*/ 39 w 21639"/>
              <a:gd name="connsiteY0" fmla="*/ 0 h 33812"/>
              <a:gd name="connsiteX1" fmla="*/ 21639 w 21639"/>
              <a:gd name="connsiteY1" fmla="*/ 0 h 33812"/>
              <a:gd name="connsiteX2" fmla="*/ 21626 w 21639"/>
              <a:gd name="connsiteY2" fmla="*/ 21534 h 33812"/>
              <a:gd name="connsiteX3" fmla="*/ 11670 w 21639"/>
              <a:gd name="connsiteY3" fmla="*/ 33770 h 33812"/>
              <a:gd name="connsiteX4" fmla="*/ 4146 w 21639"/>
              <a:gd name="connsiteY4" fmla="*/ 33788 h 33812"/>
              <a:gd name="connsiteX5" fmla="*/ 0 w 21639"/>
              <a:gd name="connsiteY5" fmla="*/ 29459 h 33812"/>
              <a:gd name="connsiteX6" fmla="*/ 39 w 21639"/>
              <a:gd name="connsiteY6" fmla="*/ 0 h 33812"/>
              <a:gd name="connsiteX0" fmla="*/ 39 w 21639"/>
              <a:gd name="connsiteY0" fmla="*/ 0 h 33770"/>
              <a:gd name="connsiteX1" fmla="*/ 21639 w 21639"/>
              <a:gd name="connsiteY1" fmla="*/ 0 h 33770"/>
              <a:gd name="connsiteX2" fmla="*/ 21626 w 21639"/>
              <a:gd name="connsiteY2" fmla="*/ 21534 h 33770"/>
              <a:gd name="connsiteX3" fmla="*/ 11670 w 21639"/>
              <a:gd name="connsiteY3" fmla="*/ 33770 h 33770"/>
              <a:gd name="connsiteX4" fmla="*/ 4160 w 21639"/>
              <a:gd name="connsiteY4" fmla="*/ 33145 h 33770"/>
              <a:gd name="connsiteX5" fmla="*/ 0 w 21639"/>
              <a:gd name="connsiteY5" fmla="*/ 29459 h 33770"/>
              <a:gd name="connsiteX6" fmla="*/ 39 w 21639"/>
              <a:gd name="connsiteY6" fmla="*/ 0 h 33770"/>
              <a:gd name="connsiteX0" fmla="*/ 39 w 21639"/>
              <a:gd name="connsiteY0" fmla="*/ 0 h 33770"/>
              <a:gd name="connsiteX1" fmla="*/ 21639 w 21639"/>
              <a:gd name="connsiteY1" fmla="*/ 0 h 33770"/>
              <a:gd name="connsiteX2" fmla="*/ 21626 w 21639"/>
              <a:gd name="connsiteY2" fmla="*/ 21534 h 33770"/>
              <a:gd name="connsiteX3" fmla="*/ 11670 w 21639"/>
              <a:gd name="connsiteY3" fmla="*/ 33770 h 33770"/>
              <a:gd name="connsiteX4" fmla="*/ 4146 w 21639"/>
              <a:gd name="connsiteY4" fmla="*/ 33707 h 33770"/>
              <a:gd name="connsiteX5" fmla="*/ 0 w 21639"/>
              <a:gd name="connsiteY5" fmla="*/ 29459 h 33770"/>
              <a:gd name="connsiteX6" fmla="*/ 39 w 21639"/>
              <a:gd name="connsiteY6" fmla="*/ 0 h 33770"/>
              <a:gd name="connsiteX0" fmla="*/ 1 w 21659"/>
              <a:gd name="connsiteY0" fmla="*/ 80 h 33770"/>
              <a:gd name="connsiteX1" fmla="*/ 21659 w 21659"/>
              <a:gd name="connsiteY1" fmla="*/ 0 h 33770"/>
              <a:gd name="connsiteX2" fmla="*/ 21646 w 21659"/>
              <a:gd name="connsiteY2" fmla="*/ 21534 h 33770"/>
              <a:gd name="connsiteX3" fmla="*/ 11690 w 21659"/>
              <a:gd name="connsiteY3" fmla="*/ 33770 h 33770"/>
              <a:gd name="connsiteX4" fmla="*/ 4166 w 21659"/>
              <a:gd name="connsiteY4" fmla="*/ 33707 h 33770"/>
              <a:gd name="connsiteX5" fmla="*/ 20 w 21659"/>
              <a:gd name="connsiteY5" fmla="*/ 29459 h 33770"/>
              <a:gd name="connsiteX6" fmla="*/ 1 w 21659"/>
              <a:gd name="connsiteY6" fmla="*/ 80 h 33770"/>
              <a:gd name="connsiteX0" fmla="*/ 0 w 21658"/>
              <a:gd name="connsiteY0" fmla="*/ 80 h 33770"/>
              <a:gd name="connsiteX1" fmla="*/ 21658 w 21658"/>
              <a:gd name="connsiteY1" fmla="*/ 0 h 33770"/>
              <a:gd name="connsiteX2" fmla="*/ 21645 w 21658"/>
              <a:gd name="connsiteY2" fmla="*/ 21534 h 33770"/>
              <a:gd name="connsiteX3" fmla="*/ 11689 w 21658"/>
              <a:gd name="connsiteY3" fmla="*/ 33770 h 33770"/>
              <a:gd name="connsiteX4" fmla="*/ 4165 w 21658"/>
              <a:gd name="connsiteY4" fmla="*/ 33707 h 33770"/>
              <a:gd name="connsiteX5" fmla="*/ 19 w 21658"/>
              <a:gd name="connsiteY5" fmla="*/ 29459 h 33770"/>
              <a:gd name="connsiteX6" fmla="*/ 0 w 21658"/>
              <a:gd name="connsiteY6" fmla="*/ 80 h 33770"/>
              <a:gd name="connsiteX0" fmla="*/ 0 w 21672"/>
              <a:gd name="connsiteY0" fmla="*/ 120 h 33770"/>
              <a:gd name="connsiteX1" fmla="*/ 21672 w 21672"/>
              <a:gd name="connsiteY1" fmla="*/ 0 h 33770"/>
              <a:gd name="connsiteX2" fmla="*/ 21659 w 21672"/>
              <a:gd name="connsiteY2" fmla="*/ 21534 h 33770"/>
              <a:gd name="connsiteX3" fmla="*/ 11703 w 21672"/>
              <a:gd name="connsiteY3" fmla="*/ 33770 h 33770"/>
              <a:gd name="connsiteX4" fmla="*/ 4179 w 21672"/>
              <a:gd name="connsiteY4" fmla="*/ 33707 h 33770"/>
              <a:gd name="connsiteX5" fmla="*/ 33 w 21672"/>
              <a:gd name="connsiteY5" fmla="*/ 29459 h 33770"/>
              <a:gd name="connsiteX6" fmla="*/ 0 w 21672"/>
              <a:gd name="connsiteY6" fmla="*/ 120 h 33770"/>
              <a:gd name="connsiteX0" fmla="*/ 0 w 21658"/>
              <a:gd name="connsiteY0" fmla="*/ 0 h 33771"/>
              <a:gd name="connsiteX1" fmla="*/ 21658 w 21658"/>
              <a:gd name="connsiteY1" fmla="*/ 1 h 33771"/>
              <a:gd name="connsiteX2" fmla="*/ 21645 w 21658"/>
              <a:gd name="connsiteY2" fmla="*/ 21535 h 33771"/>
              <a:gd name="connsiteX3" fmla="*/ 11689 w 21658"/>
              <a:gd name="connsiteY3" fmla="*/ 33771 h 33771"/>
              <a:gd name="connsiteX4" fmla="*/ 4165 w 21658"/>
              <a:gd name="connsiteY4" fmla="*/ 33708 h 33771"/>
              <a:gd name="connsiteX5" fmla="*/ 19 w 21658"/>
              <a:gd name="connsiteY5" fmla="*/ 29460 h 33771"/>
              <a:gd name="connsiteX6" fmla="*/ 0 w 21658"/>
              <a:gd name="connsiteY6" fmla="*/ 0 h 33771"/>
              <a:gd name="connsiteX0" fmla="*/ 0 w 21644"/>
              <a:gd name="connsiteY0" fmla="*/ 0 h 33771"/>
              <a:gd name="connsiteX1" fmla="*/ 21644 w 21644"/>
              <a:gd name="connsiteY1" fmla="*/ 1 h 33771"/>
              <a:gd name="connsiteX2" fmla="*/ 21631 w 21644"/>
              <a:gd name="connsiteY2" fmla="*/ 21535 h 33771"/>
              <a:gd name="connsiteX3" fmla="*/ 11675 w 21644"/>
              <a:gd name="connsiteY3" fmla="*/ 33771 h 33771"/>
              <a:gd name="connsiteX4" fmla="*/ 4151 w 21644"/>
              <a:gd name="connsiteY4" fmla="*/ 33708 h 33771"/>
              <a:gd name="connsiteX5" fmla="*/ 5 w 21644"/>
              <a:gd name="connsiteY5" fmla="*/ 29460 h 33771"/>
              <a:gd name="connsiteX6" fmla="*/ 0 w 21644"/>
              <a:gd name="connsiteY6" fmla="*/ 0 h 33771"/>
              <a:gd name="connsiteX0" fmla="*/ 9 w 21639"/>
              <a:gd name="connsiteY0" fmla="*/ 0 h 33771"/>
              <a:gd name="connsiteX1" fmla="*/ 21639 w 21639"/>
              <a:gd name="connsiteY1" fmla="*/ 1 h 33771"/>
              <a:gd name="connsiteX2" fmla="*/ 21626 w 21639"/>
              <a:gd name="connsiteY2" fmla="*/ 21535 h 33771"/>
              <a:gd name="connsiteX3" fmla="*/ 11670 w 21639"/>
              <a:gd name="connsiteY3" fmla="*/ 33771 h 33771"/>
              <a:gd name="connsiteX4" fmla="*/ 4146 w 21639"/>
              <a:gd name="connsiteY4" fmla="*/ 33708 h 33771"/>
              <a:gd name="connsiteX5" fmla="*/ 0 w 21639"/>
              <a:gd name="connsiteY5" fmla="*/ 29460 h 33771"/>
              <a:gd name="connsiteX6" fmla="*/ 9 w 21639"/>
              <a:gd name="connsiteY6" fmla="*/ 0 h 33771"/>
              <a:gd name="connsiteX0" fmla="*/ 9 w 21639"/>
              <a:gd name="connsiteY0" fmla="*/ 0 h 33879"/>
              <a:gd name="connsiteX1" fmla="*/ 21639 w 21639"/>
              <a:gd name="connsiteY1" fmla="*/ 109 h 33879"/>
              <a:gd name="connsiteX2" fmla="*/ 21626 w 21639"/>
              <a:gd name="connsiteY2" fmla="*/ 21643 h 33879"/>
              <a:gd name="connsiteX3" fmla="*/ 11670 w 21639"/>
              <a:gd name="connsiteY3" fmla="*/ 33879 h 33879"/>
              <a:gd name="connsiteX4" fmla="*/ 4146 w 21639"/>
              <a:gd name="connsiteY4" fmla="*/ 33816 h 33879"/>
              <a:gd name="connsiteX5" fmla="*/ 0 w 21639"/>
              <a:gd name="connsiteY5" fmla="*/ 29568 h 33879"/>
              <a:gd name="connsiteX6" fmla="*/ 9 w 21639"/>
              <a:gd name="connsiteY6" fmla="*/ 0 h 33879"/>
              <a:gd name="connsiteX0" fmla="*/ 9 w 21626"/>
              <a:gd name="connsiteY0" fmla="*/ 0 h 33879"/>
              <a:gd name="connsiteX1" fmla="*/ 21522 w 21626"/>
              <a:gd name="connsiteY1" fmla="*/ 1 h 33879"/>
              <a:gd name="connsiteX2" fmla="*/ 21626 w 21626"/>
              <a:gd name="connsiteY2" fmla="*/ 21643 h 33879"/>
              <a:gd name="connsiteX3" fmla="*/ 11670 w 21626"/>
              <a:gd name="connsiteY3" fmla="*/ 33879 h 33879"/>
              <a:gd name="connsiteX4" fmla="*/ 4146 w 21626"/>
              <a:gd name="connsiteY4" fmla="*/ 33816 h 33879"/>
              <a:gd name="connsiteX5" fmla="*/ 0 w 21626"/>
              <a:gd name="connsiteY5" fmla="*/ 29568 h 33879"/>
              <a:gd name="connsiteX6" fmla="*/ 9 w 21626"/>
              <a:gd name="connsiteY6" fmla="*/ 0 h 33879"/>
              <a:gd name="connsiteX0" fmla="*/ 9 w 21626"/>
              <a:gd name="connsiteY0" fmla="*/ 0 h 33879"/>
              <a:gd name="connsiteX1" fmla="*/ 21600 w 21626"/>
              <a:gd name="connsiteY1" fmla="*/ 272 h 33879"/>
              <a:gd name="connsiteX2" fmla="*/ 21626 w 21626"/>
              <a:gd name="connsiteY2" fmla="*/ 21643 h 33879"/>
              <a:gd name="connsiteX3" fmla="*/ 11670 w 21626"/>
              <a:gd name="connsiteY3" fmla="*/ 33879 h 33879"/>
              <a:gd name="connsiteX4" fmla="*/ 4146 w 21626"/>
              <a:gd name="connsiteY4" fmla="*/ 33816 h 33879"/>
              <a:gd name="connsiteX5" fmla="*/ 0 w 21626"/>
              <a:gd name="connsiteY5" fmla="*/ 29568 h 33879"/>
              <a:gd name="connsiteX6" fmla="*/ 9 w 21626"/>
              <a:gd name="connsiteY6" fmla="*/ 0 h 33879"/>
              <a:gd name="connsiteX0" fmla="*/ 9 w 21639"/>
              <a:gd name="connsiteY0" fmla="*/ 0 h 33879"/>
              <a:gd name="connsiteX1" fmla="*/ 21639 w 21639"/>
              <a:gd name="connsiteY1" fmla="*/ 55 h 33879"/>
              <a:gd name="connsiteX2" fmla="*/ 21626 w 21639"/>
              <a:gd name="connsiteY2" fmla="*/ 21643 h 33879"/>
              <a:gd name="connsiteX3" fmla="*/ 11670 w 21639"/>
              <a:gd name="connsiteY3" fmla="*/ 33879 h 33879"/>
              <a:gd name="connsiteX4" fmla="*/ 4146 w 21639"/>
              <a:gd name="connsiteY4" fmla="*/ 33816 h 33879"/>
              <a:gd name="connsiteX5" fmla="*/ 0 w 21639"/>
              <a:gd name="connsiteY5" fmla="*/ 29568 h 33879"/>
              <a:gd name="connsiteX6" fmla="*/ 9 w 21639"/>
              <a:gd name="connsiteY6" fmla="*/ 0 h 33879"/>
              <a:gd name="connsiteX0" fmla="*/ 0 w 21630"/>
              <a:gd name="connsiteY0" fmla="*/ 364 h 34243"/>
              <a:gd name="connsiteX1" fmla="*/ 21630 w 21630"/>
              <a:gd name="connsiteY1" fmla="*/ 419 h 34243"/>
              <a:gd name="connsiteX2" fmla="*/ 21617 w 21630"/>
              <a:gd name="connsiteY2" fmla="*/ 22007 h 34243"/>
              <a:gd name="connsiteX3" fmla="*/ 11661 w 21630"/>
              <a:gd name="connsiteY3" fmla="*/ 34243 h 34243"/>
              <a:gd name="connsiteX4" fmla="*/ 4137 w 21630"/>
              <a:gd name="connsiteY4" fmla="*/ 34180 h 34243"/>
              <a:gd name="connsiteX5" fmla="*/ 12 w 21630"/>
              <a:gd name="connsiteY5" fmla="*/ 7390 h 34243"/>
              <a:gd name="connsiteX6" fmla="*/ 0 w 21630"/>
              <a:gd name="connsiteY6" fmla="*/ 364 h 34243"/>
              <a:gd name="connsiteX0" fmla="*/ 4 w 21634"/>
              <a:gd name="connsiteY0" fmla="*/ 1 h 33880"/>
              <a:gd name="connsiteX1" fmla="*/ 21634 w 21634"/>
              <a:gd name="connsiteY1" fmla="*/ 56 h 33880"/>
              <a:gd name="connsiteX2" fmla="*/ 21621 w 21634"/>
              <a:gd name="connsiteY2" fmla="*/ 21644 h 33880"/>
              <a:gd name="connsiteX3" fmla="*/ 11665 w 21634"/>
              <a:gd name="connsiteY3" fmla="*/ 33880 h 33880"/>
              <a:gd name="connsiteX4" fmla="*/ 4141 w 21634"/>
              <a:gd name="connsiteY4" fmla="*/ 33817 h 33880"/>
              <a:gd name="connsiteX5" fmla="*/ 16 w 21634"/>
              <a:gd name="connsiteY5" fmla="*/ 7027 h 33880"/>
              <a:gd name="connsiteX6" fmla="*/ 4 w 21634"/>
              <a:gd name="connsiteY6" fmla="*/ 1 h 33880"/>
              <a:gd name="connsiteX0" fmla="*/ 507 w 22137"/>
              <a:gd name="connsiteY0" fmla="*/ 1 h 33880"/>
              <a:gd name="connsiteX1" fmla="*/ 22137 w 22137"/>
              <a:gd name="connsiteY1" fmla="*/ 56 h 33880"/>
              <a:gd name="connsiteX2" fmla="*/ 22124 w 22137"/>
              <a:gd name="connsiteY2" fmla="*/ 21644 h 33880"/>
              <a:gd name="connsiteX3" fmla="*/ 12168 w 22137"/>
              <a:gd name="connsiteY3" fmla="*/ 33880 h 33880"/>
              <a:gd name="connsiteX4" fmla="*/ 7498 w 22137"/>
              <a:gd name="connsiteY4" fmla="*/ 20781 h 33880"/>
              <a:gd name="connsiteX5" fmla="*/ 519 w 22137"/>
              <a:gd name="connsiteY5" fmla="*/ 7027 h 33880"/>
              <a:gd name="connsiteX6" fmla="*/ 507 w 22137"/>
              <a:gd name="connsiteY6" fmla="*/ 1 h 33880"/>
              <a:gd name="connsiteX0" fmla="*/ 507 w 22137"/>
              <a:gd name="connsiteY0" fmla="*/ 1 h 33880"/>
              <a:gd name="connsiteX1" fmla="*/ 22137 w 22137"/>
              <a:gd name="connsiteY1" fmla="*/ 56 h 33880"/>
              <a:gd name="connsiteX2" fmla="*/ 22124 w 22137"/>
              <a:gd name="connsiteY2" fmla="*/ 21644 h 33880"/>
              <a:gd name="connsiteX3" fmla="*/ 12168 w 22137"/>
              <a:gd name="connsiteY3" fmla="*/ 33880 h 33880"/>
              <a:gd name="connsiteX4" fmla="*/ 7498 w 22137"/>
              <a:gd name="connsiteY4" fmla="*/ 20781 h 33880"/>
              <a:gd name="connsiteX5" fmla="*/ 519 w 22137"/>
              <a:gd name="connsiteY5" fmla="*/ 7027 h 33880"/>
              <a:gd name="connsiteX6" fmla="*/ 507 w 22137"/>
              <a:gd name="connsiteY6" fmla="*/ 1 h 33880"/>
              <a:gd name="connsiteX0" fmla="*/ 419 w 22049"/>
              <a:gd name="connsiteY0" fmla="*/ 1 h 33880"/>
              <a:gd name="connsiteX1" fmla="*/ 22049 w 22049"/>
              <a:gd name="connsiteY1" fmla="*/ 56 h 33880"/>
              <a:gd name="connsiteX2" fmla="*/ 22036 w 22049"/>
              <a:gd name="connsiteY2" fmla="*/ 21644 h 33880"/>
              <a:gd name="connsiteX3" fmla="*/ 12080 w 22049"/>
              <a:gd name="connsiteY3" fmla="*/ 33880 h 33880"/>
              <a:gd name="connsiteX4" fmla="*/ 6199 w 22049"/>
              <a:gd name="connsiteY4" fmla="*/ 20838 h 33880"/>
              <a:gd name="connsiteX5" fmla="*/ 431 w 22049"/>
              <a:gd name="connsiteY5" fmla="*/ 7027 h 33880"/>
              <a:gd name="connsiteX6" fmla="*/ 419 w 22049"/>
              <a:gd name="connsiteY6" fmla="*/ 1 h 33880"/>
              <a:gd name="connsiteX0" fmla="*/ 419 w 22049"/>
              <a:gd name="connsiteY0" fmla="*/ 1 h 23121"/>
              <a:gd name="connsiteX1" fmla="*/ 22049 w 22049"/>
              <a:gd name="connsiteY1" fmla="*/ 56 h 23121"/>
              <a:gd name="connsiteX2" fmla="*/ 22036 w 22049"/>
              <a:gd name="connsiteY2" fmla="*/ 21644 h 23121"/>
              <a:gd name="connsiteX3" fmla="*/ 11423 w 22049"/>
              <a:gd name="connsiteY3" fmla="*/ 23121 h 23121"/>
              <a:gd name="connsiteX4" fmla="*/ 6199 w 22049"/>
              <a:gd name="connsiteY4" fmla="*/ 20838 h 23121"/>
              <a:gd name="connsiteX5" fmla="*/ 431 w 22049"/>
              <a:gd name="connsiteY5" fmla="*/ 7027 h 23121"/>
              <a:gd name="connsiteX6" fmla="*/ 419 w 22049"/>
              <a:gd name="connsiteY6" fmla="*/ 1 h 23121"/>
              <a:gd name="connsiteX0" fmla="*/ 419 w 22193"/>
              <a:gd name="connsiteY0" fmla="*/ 1 h 23121"/>
              <a:gd name="connsiteX1" fmla="*/ 22193 w 22193"/>
              <a:gd name="connsiteY1" fmla="*/ 170 h 23121"/>
              <a:gd name="connsiteX2" fmla="*/ 22036 w 22193"/>
              <a:gd name="connsiteY2" fmla="*/ 21644 h 23121"/>
              <a:gd name="connsiteX3" fmla="*/ 11423 w 22193"/>
              <a:gd name="connsiteY3" fmla="*/ 23121 h 23121"/>
              <a:gd name="connsiteX4" fmla="*/ 6199 w 22193"/>
              <a:gd name="connsiteY4" fmla="*/ 20838 h 23121"/>
              <a:gd name="connsiteX5" fmla="*/ 431 w 22193"/>
              <a:gd name="connsiteY5" fmla="*/ 7027 h 23121"/>
              <a:gd name="connsiteX6" fmla="*/ 419 w 22193"/>
              <a:gd name="connsiteY6" fmla="*/ 1 h 23121"/>
              <a:gd name="connsiteX0" fmla="*/ 419 w 22221"/>
              <a:gd name="connsiteY0" fmla="*/ 1 h 23121"/>
              <a:gd name="connsiteX1" fmla="*/ 22193 w 22221"/>
              <a:gd name="connsiteY1" fmla="*/ 170 h 23121"/>
              <a:gd name="connsiteX2" fmla="*/ 22221 w 22221"/>
              <a:gd name="connsiteY2" fmla="*/ 21701 h 23121"/>
              <a:gd name="connsiteX3" fmla="*/ 11423 w 22221"/>
              <a:gd name="connsiteY3" fmla="*/ 23121 h 23121"/>
              <a:gd name="connsiteX4" fmla="*/ 6199 w 22221"/>
              <a:gd name="connsiteY4" fmla="*/ 20838 h 23121"/>
              <a:gd name="connsiteX5" fmla="*/ 431 w 22221"/>
              <a:gd name="connsiteY5" fmla="*/ 7027 h 23121"/>
              <a:gd name="connsiteX6" fmla="*/ 419 w 22221"/>
              <a:gd name="connsiteY6" fmla="*/ 1 h 23121"/>
              <a:gd name="connsiteX0" fmla="*/ 419 w 22221"/>
              <a:gd name="connsiteY0" fmla="*/ 2 h 23122"/>
              <a:gd name="connsiteX1" fmla="*/ 19873 w 22221"/>
              <a:gd name="connsiteY1" fmla="*/ 0 h 23122"/>
              <a:gd name="connsiteX2" fmla="*/ 22221 w 22221"/>
              <a:gd name="connsiteY2" fmla="*/ 21702 h 23122"/>
              <a:gd name="connsiteX3" fmla="*/ 11423 w 22221"/>
              <a:gd name="connsiteY3" fmla="*/ 23122 h 23122"/>
              <a:gd name="connsiteX4" fmla="*/ 6199 w 22221"/>
              <a:gd name="connsiteY4" fmla="*/ 20839 h 23122"/>
              <a:gd name="connsiteX5" fmla="*/ 431 w 22221"/>
              <a:gd name="connsiteY5" fmla="*/ 7028 h 23122"/>
              <a:gd name="connsiteX6" fmla="*/ 419 w 22221"/>
              <a:gd name="connsiteY6" fmla="*/ 2 h 23122"/>
              <a:gd name="connsiteX0" fmla="*/ 419 w 19873"/>
              <a:gd name="connsiteY0" fmla="*/ 2 h 23122"/>
              <a:gd name="connsiteX1" fmla="*/ 19873 w 19873"/>
              <a:gd name="connsiteY1" fmla="*/ 0 h 23122"/>
              <a:gd name="connsiteX2" fmla="*/ 17068 w 19873"/>
              <a:gd name="connsiteY2" fmla="*/ 16977 h 23122"/>
              <a:gd name="connsiteX3" fmla="*/ 11423 w 19873"/>
              <a:gd name="connsiteY3" fmla="*/ 23122 h 23122"/>
              <a:gd name="connsiteX4" fmla="*/ 6199 w 19873"/>
              <a:gd name="connsiteY4" fmla="*/ 20839 h 23122"/>
              <a:gd name="connsiteX5" fmla="*/ 431 w 19873"/>
              <a:gd name="connsiteY5" fmla="*/ 7028 h 23122"/>
              <a:gd name="connsiteX6" fmla="*/ 419 w 19873"/>
              <a:gd name="connsiteY6" fmla="*/ 2 h 23122"/>
              <a:gd name="connsiteX0" fmla="*/ 419 w 19873"/>
              <a:gd name="connsiteY0" fmla="*/ 2 h 23122"/>
              <a:gd name="connsiteX1" fmla="*/ 19873 w 19873"/>
              <a:gd name="connsiteY1" fmla="*/ 0 h 23122"/>
              <a:gd name="connsiteX2" fmla="*/ 17068 w 19873"/>
              <a:gd name="connsiteY2" fmla="*/ 16977 h 23122"/>
              <a:gd name="connsiteX3" fmla="*/ 11423 w 19873"/>
              <a:gd name="connsiteY3" fmla="*/ 23122 h 23122"/>
              <a:gd name="connsiteX4" fmla="*/ 6199 w 19873"/>
              <a:gd name="connsiteY4" fmla="*/ 20839 h 23122"/>
              <a:gd name="connsiteX5" fmla="*/ 431 w 19873"/>
              <a:gd name="connsiteY5" fmla="*/ 7028 h 23122"/>
              <a:gd name="connsiteX6" fmla="*/ 419 w 19873"/>
              <a:gd name="connsiteY6" fmla="*/ 2 h 23122"/>
              <a:gd name="connsiteX0" fmla="*/ 419 w 19919"/>
              <a:gd name="connsiteY0" fmla="*/ 2 h 23122"/>
              <a:gd name="connsiteX1" fmla="*/ 19873 w 19919"/>
              <a:gd name="connsiteY1" fmla="*/ 0 h 23122"/>
              <a:gd name="connsiteX2" fmla="*/ 17663 w 19919"/>
              <a:gd name="connsiteY2" fmla="*/ 16977 h 23122"/>
              <a:gd name="connsiteX3" fmla="*/ 11423 w 19919"/>
              <a:gd name="connsiteY3" fmla="*/ 23122 h 23122"/>
              <a:gd name="connsiteX4" fmla="*/ 6199 w 19919"/>
              <a:gd name="connsiteY4" fmla="*/ 20839 h 23122"/>
              <a:gd name="connsiteX5" fmla="*/ 431 w 19919"/>
              <a:gd name="connsiteY5" fmla="*/ 7028 h 23122"/>
              <a:gd name="connsiteX6" fmla="*/ 419 w 19919"/>
              <a:gd name="connsiteY6" fmla="*/ 2 h 23122"/>
              <a:gd name="connsiteX0" fmla="*/ 419 w 20752"/>
              <a:gd name="connsiteY0" fmla="*/ 2 h 23122"/>
              <a:gd name="connsiteX1" fmla="*/ 19873 w 20752"/>
              <a:gd name="connsiteY1" fmla="*/ 0 h 23122"/>
              <a:gd name="connsiteX2" fmla="*/ 17663 w 20752"/>
              <a:gd name="connsiteY2" fmla="*/ 16977 h 23122"/>
              <a:gd name="connsiteX3" fmla="*/ 11423 w 20752"/>
              <a:gd name="connsiteY3" fmla="*/ 23122 h 23122"/>
              <a:gd name="connsiteX4" fmla="*/ 6199 w 20752"/>
              <a:gd name="connsiteY4" fmla="*/ 20839 h 23122"/>
              <a:gd name="connsiteX5" fmla="*/ 431 w 20752"/>
              <a:gd name="connsiteY5" fmla="*/ 7028 h 23122"/>
              <a:gd name="connsiteX6" fmla="*/ 419 w 20752"/>
              <a:gd name="connsiteY6" fmla="*/ 2 h 23122"/>
              <a:gd name="connsiteX0" fmla="*/ 419 w 20864"/>
              <a:gd name="connsiteY0" fmla="*/ 2 h 23122"/>
              <a:gd name="connsiteX1" fmla="*/ 19873 w 20864"/>
              <a:gd name="connsiteY1" fmla="*/ 0 h 23122"/>
              <a:gd name="connsiteX2" fmla="*/ 18464 w 20864"/>
              <a:gd name="connsiteY2" fmla="*/ 16465 h 23122"/>
              <a:gd name="connsiteX3" fmla="*/ 11423 w 20864"/>
              <a:gd name="connsiteY3" fmla="*/ 23122 h 23122"/>
              <a:gd name="connsiteX4" fmla="*/ 6199 w 20864"/>
              <a:gd name="connsiteY4" fmla="*/ 20839 h 23122"/>
              <a:gd name="connsiteX5" fmla="*/ 431 w 20864"/>
              <a:gd name="connsiteY5" fmla="*/ 7028 h 23122"/>
              <a:gd name="connsiteX6" fmla="*/ 419 w 20864"/>
              <a:gd name="connsiteY6" fmla="*/ 2 h 23122"/>
              <a:gd name="connsiteX0" fmla="*/ 419 w 20143"/>
              <a:gd name="connsiteY0" fmla="*/ 2 h 23122"/>
              <a:gd name="connsiteX1" fmla="*/ 19873 w 20143"/>
              <a:gd name="connsiteY1" fmla="*/ 0 h 23122"/>
              <a:gd name="connsiteX2" fmla="*/ 11423 w 20143"/>
              <a:gd name="connsiteY2" fmla="*/ 23122 h 23122"/>
              <a:gd name="connsiteX3" fmla="*/ 6199 w 20143"/>
              <a:gd name="connsiteY3" fmla="*/ 20839 h 23122"/>
              <a:gd name="connsiteX4" fmla="*/ 431 w 20143"/>
              <a:gd name="connsiteY4" fmla="*/ 7028 h 23122"/>
              <a:gd name="connsiteX5" fmla="*/ 419 w 20143"/>
              <a:gd name="connsiteY5" fmla="*/ 2 h 23122"/>
              <a:gd name="connsiteX0" fmla="*/ 419 w 20188"/>
              <a:gd name="connsiteY0" fmla="*/ 2 h 22496"/>
              <a:gd name="connsiteX1" fmla="*/ 19873 w 20188"/>
              <a:gd name="connsiteY1" fmla="*/ 0 h 22496"/>
              <a:gd name="connsiteX2" fmla="*/ 12778 w 20188"/>
              <a:gd name="connsiteY2" fmla="*/ 22496 h 22496"/>
              <a:gd name="connsiteX3" fmla="*/ 6199 w 20188"/>
              <a:gd name="connsiteY3" fmla="*/ 20839 h 22496"/>
              <a:gd name="connsiteX4" fmla="*/ 431 w 20188"/>
              <a:gd name="connsiteY4" fmla="*/ 7028 h 22496"/>
              <a:gd name="connsiteX5" fmla="*/ 419 w 20188"/>
              <a:gd name="connsiteY5" fmla="*/ 2 h 22496"/>
              <a:gd name="connsiteX0" fmla="*/ 419 w 20472"/>
              <a:gd name="connsiteY0" fmla="*/ 2 h 22754"/>
              <a:gd name="connsiteX1" fmla="*/ 19873 w 20472"/>
              <a:gd name="connsiteY1" fmla="*/ 0 h 22754"/>
              <a:gd name="connsiteX2" fmla="*/ 12778 w 20472"/>
              <a:gd name="connsiteY2" fmla="*/ 22496 h 22754"/>
              <a:gd name="connsiteX3" fmla="*/ 6199 w 20472"/>
              <a:gd name="connsiteY3" fmla="*/ 20839 h 22754"/>
              <a:gd name="connsiteX4" fmla="*/ 431 w 20472"/>
              <a:gd name="connsiteY4" fmla="*/ 7028 h 22754"/>
              <a:gd name="connsiteX5" fmla="*/ 419 w 20472"/>
              <a:gd name="connsiteY5" fmla="*/ 2 h 22754"/>
              <a:gd name="connsiteX0" fmla="*/ 419 w 20331"/>
              <a:gd name="connsiteY0" fmla="*/ 2 h 24050"/>
              <a:gd name="connsiteX1" fmla="*/ 19873 w 20331"/>
              <a:gd name="connsiteY1" fmla="*/ 0 h 24050"/>
              <a:gd name="connsiteX2" fmla="*/ 11320 w 20331"/>
              <a:gd name="connsiteY2" fmla="*/ 23805 h 24050"/>
              <a:gd name="connsiteX3" fmla="*/ 6199 w 20331"/>
              <a:gd name="connsiteY3" fmla="*/ 20839 h 24050"/>
              <a:gd name="connsiteX4" fmla="*/ 431 w 20331"/>
              <a:gd name="connsiteY4" fmla="*/ 7028 h 24050"/>
              <a:gd name="connsiteX5" fmla="*/ 419 w 20331"/>
              <a:gd name="connsiteY5" fmla="*/ 2 h 24050"/>
              <a:gd name="connsiteX0" fmla="*/ 419 w 20331"/>
              <a:gd name="connsiteY0" fmla="*/ 2 h 24050"/>
              <a:gd name="connsiteX1" fmla="*/ 19873 w 20331"/>
              <a:gd name="connsiteY1" fmla="*/ 0 h 24050"/>
              <a:gd name="connsiteX2" fmla="*/ 11320 w 20331"/>
              <a:gd name="connsiteY2" fmla="*/ 23805 h 24050"/>
              <a:gd name="connsiteX3" fmla="*/ 6199 w 20331"/>
              <a:gd name="connsiteY3" fmla="*/ 20839 h 24050"/>
              <a:gd name="connsiteX4" fmla="*/ 431 w 20331"/>
              <a:gd name="connsiteY4" fmla="*/ 7028 h 24050"/>
              <a:gd name="connsiteX5" fmla="*/ 419 w 20331"/>
              <a:gd name="connsiteY5" fmla="*/ 2 h 24050"/>
              <a:gd name="connsiteX0" fmla="*/ 419 w 20329"/>
              <a:gd name="connsiteY0" fmla="*/ 2 h 24783"/>
              <a:gd name="connsiteX1" fmla="*/ 19873 w 20329"/>
              <a:gd name="connsiteY1" fmla="*/ 0 h 24783"/>
              <a:gd name="connsiteX2" fmla="*/ 11299 w 20329"/>
              <a:gd name="connsiteY2" fmla="*/ 24545 h 24783"/>
              <a:gd name="connsiteX3" fmla="*/ 6199 w 20329"/>
              <a:gd name="connsiteY3" fmla="*/ 20839 h 24783"/>
              <a:gd name="connsiteX4" fmla="*/ 431 w 20329"/>
              <a:gd name="connsiteY4" fmla="*/ 7028 h 24783"/>
              <a:gd name="connsiteX5" fmla="*/ 419 w 20329"/>
              <a:gd name="connsiteY5" fmla="*/ 2 h 24783"/>
              <a:gd name="connsiteX0" fmla="*/ 419 w 20329"/>
              <a:gd name="connsiteY0" fmla="*/ 2 h 24783"/>
              <a:gd name="connsiteX1" fmla="*/ 19873 w 20329"/>
              <a:gd name="connsiteY1" fmla="*/ 0 h 24783"/>
              <a:gd name="connsiteX2" fmla="*/ 11299 w 20329"/>
              <a:gd name="connsiteY2" fmla="*/ 24545 h 24783"/>
              <a:gd name="connsiteX3" fmla="*/ 6199 w 20329"/>
              <a:gd name="connsiteY3" fmla="*/ 20839 h 24783"/>
              <a:gd name="connsiteX4" fmla="*/ 431 w 20329"/>
              <a:gd name="connsiteY4" fmla="*/ 7028 h 24783"/>
              <a:gd name="connsiteX5" fmla="*/ 419 w 20329"/>
              <a:gd name="connsiteY5" fmla="*/ 2 h 24783"/>
              <a:gd name="connsiteX0" fmla="*/ 419 w 20329"/>
              <a:gd name="connsiteY0" fmla="*/ 2 h 24783"/>
              <a:gd name="connsiteX1" fmla="*/ 19873 w 20329"/>
              <a:gd name="connsiteY1" fmla="*/ 0 h 24783"/>
              <a:gd name="connsiteX2" fmla="*/ 11299 w 20329"/>
              <a:gd name="connsiteY2" fmla="*/ 24545 h 24783"/>
              <a:gd name="connsiteX3" fmla="*/ 6199 w 20329"/>
              <a:gd name="connsiteY3" fmla="*/ 20839 h 24783"/>
              <a:gd name="connsiteX4" fmla="*/ 431 w 20329"/>
              <a:gd name="connsiteY4" fmla="*/ 7028 h 24783"/>
              <a:gd name="connsiteX5" fmla="*/ 419 w 20329"/>
              <a:gd name="connsiteY5" fmla="*/ 2 h 24783"/>
              <a:gd name="connsiteX0" fmla="*/ 344 w 20254"/>
              <a:gd name="connsiteY0" fmla="*/ 2 h 24783"/>
              <a:gd name="connsiteX1" fmla="*/ 19798 w 20254"/>
              <a:gd name="connsiteY1" fmla="*/ 0 h 24783"/>
              <a:gd name="connsiteX2" fmla="*/ 11224 w 20254"/>
              <a:gd name="connsiteY2" fmla="*/ 24545 h 24783"/>
              <a:gd name="connsiteX3" fmla="*/ 6124 w 20254"/>
              <a:gd name="connsiteY3" fmla="*/ 20839 h 24783"/>
              <a:gd name="connsiteX4" fmla="*/ 459 w 20254"/>
              <a:gd name="connsiteY4" fmla="*/ 6573 h 24783"/>
              <a:gd name="connsiteX5" fmla="*/ 344 w 20254"/>
              <a:gd name="connsiteY5" fmla="*/ 2 h 24783"/>
              <a:gd name="connsiteX0" fmla="*/ 0 w 19910"/>
              <a:gd name="connsiteY0" fmla="*/ 2 h 24783"/>
              <a:gd name="connsiteX1" fmla="*/ 19454 w 19910"/>
              <a:gd name="connsiteY1" fmla="*/ 0 h 24783"/>
              <a:gd name="connsiteX2" fmla="*/ 10880 w 19910"/>
              <a:gd name="connsiteY2" fmla="*/ 24545 h 24783"/>
              <a:gd name="connsiteX3" fmla="*/ 5780 w 19910"/>
              <a:gd name="connsiteY3" fmla="*/ 20839 h 24783"/>
              <a:gd name="connsiteX4" fmla="*/ 115 w 19910"/>
              <a:gd name="connsiteY4" fmla="*/ 6573 h 24783"/>
              <a:gd name="connsiteX5" fmla="*/ 0 w 19910"/>
              <a:gd name="connsiteY5" fmla="*/ 2 h 24783"/>
              <a:gd name="connsiteX0" fmla="*/ 14 w 19924"/>
              <a:gd name="connsiteY0" fmla="*/ 2 h 24783"/>
              <a:gd name="connsiteX1" fmla="*/ 19468 w 19924"/>
              <a:gd name="connsiteY1" fmla="*/ 0 h 24783"/>
              <a:gd name="connsiteX2" fmla="*/ 10894 w 19924"/>
              <a:gd name="connsiteY2" fmla="*/ 24545 h 24783"/>
              <a:gd name="connsiteX3" fmla="*/ 5794 w 19924"/>
              <a:gd name="connsiteY3" fmla="*/ 20839 h 24783"/>
              <a:gd name="connsiteX4" fmla="*/ 6 w 19924"/>
              <a:gd name="connsiteY4" fmla="*/ 6516 h 24783"/>
              <a:gd name="connsiteX5" fmla="*/ 14 w 19924"/>
              <a:gd name="connsiteY5" fmla="*/ 2 h 24783"/>
              <a:gd name="connsiteX0" fmla="*/ 414 w 20324"/>
              <a:gd name="connsiteY0" fmla="*/ 2 h 24783"/>
              <a:gd name="connsiteX1" fmla="*/ 19868 w 20324"/>
              <a:gd name="connsiteY1" fmla="*/ 0 h 24783"/>
              <a:gd name="connsiteX2" fmla="*/ 11294 w 20324"/>
              <a:gd name="connsiteY2" fmla="*/ 24545 h 24783"/>
              <a:gd name="connsiteX3" fmla="*/ 5948 w 20324"/>
              <a:gd name="connsiteY3" fmla="*/ 19814 h 24783"/>
              <a:gd name="connsiteX4" fmla="*/ 406 w 20324"/>
              <a:gd name="connsiteY4" fmla="*/ 6516 h 24783"/>
              <a:gd name="connsiteX5" fmla="*/ 414 w 20324"/>
              <a:gd name="connsiteY5" fmla="*/ 2 h 24783"/>
              <a:gd name="connsiteX0" fmla="*/ 414 w 20324"/>
              <a:gd name="connsiteY0" fmla="*/ 2 h 24783"/>
              <a:gd name="connsiteX1" fmla="*/ 19868 w 20324"/>
              <a:gd name="connsiteY1" fmla="*/ 0 h 24783"/>
              <a:gd name="connsiteX2" fmla="*/ 11294 w 20324"/>
              <a:gd name="connsiteY2" fmla="*/ 24545 h 24783"/>
              <a:gd name="connsiteX3" fmla="*/ 5948 w 20324"/>
              <a:gd name="connsiteY3" fmla="*/ 19814 h 24783"/>
              <a:gd name="connsiteX4" fmla="*/ 406 w 20324"/>
              <a:gd name="connsiteY4" fmla="*/ 6516 h 24783"/>
              <a:gd name="connsiteX5" fmla="*/ 414 w 20324"/>
              <a:gd name="connsiteY5" fmla="*/ 2 h 24783"/>
              <a:gd name="connsiteX0" fmla="*/ 15 w 19925"/>
              <a:gd name="connsiteY0" fmla="*/ 2 h 24783"/>
              <a:gd name="connsiteX1" fmla="*/ 19469 w 19925"/>
              <a:gd name="connsiteY1" fmla="*/ 0 h 24783"/>
              <a:gd name="connsiteX2" fmla="*/ 10895 w 19925"/>
              <a:gd name="connsiteY2" fmla="*/ 24545 h 24783"/>
              <a:gd name="connsiteX3" fmla="*/ 5549 w 19925"/>
              <a:gd name="connsiteY3" fmla="*/ 19814 h 24783"/>
              <a:gd name="connsiteX4" fmla="*/ 7 w 19925"/>
              <a:gd name="connsiteY4" fmla="*/ 6516 h 24783"/>
              <a:gd name="connsiteX5" fmla="*/ 15 w 19925"/>
              <a:gd name="connsiteY5" fmla="*/ 2 h 24783"/>
              <a:gd name="connsiteX0" fmla="*/ 15 w 19925"/>
              <a:gd name="connsiteY0" fmla="*/ 2 h 24783"/>
              <a:gd name="connsiteX1" fmla="*/ 19469 w 19925"/>
              <a:gd name="connsiteY1" fmla="*/ 0 h 24783"/>
              <a:gd name="connsiteX2" fmla="*/ 10895 w 19925"/>
              <a:gd name="connsiteY2" fmla="*/ 24545 h 24783"/>
              <a:gd name="connsiteX3" fmla="*/ 5549 w 19925"/>
              <a:gd name="connsiteY3" fmla="*/ 19814 h 24783"/>
              <a:gd name="connsiteX4" fmla="*/ 7 w 19925"/>
              <a:gd name="connsiteY4" fmla="*/ 6516 h 24783"/>
              <a:gd name="connsiteX5" fmla="*/ 15 w 19925"/>
              <a:gd name="connsiteY5" fmla="*/ 2 h 24783"/>
              <a:gd name="connsiteX0" fmla="*/ 28 w 19938"/>
              <a:gd name="connsiteY0" fmla="*/ 2 h 24783"/>
              <a:gd name="connsiteX1" fmla="*/ 19482 w 19938"/>
              <a:gd name="connsiteY1" fmla="*/ 0 h 24783"/>
              <a:gd name="connsiteX2" fmla="*/ 10908 w 19938"/>
              <a:gd name="connsiteY2" fmla="*/ 24545 h 24783"/>
              <a:gd name="connsiteX3" fmla="*/ 5562 w 19938"/>
              <a:gd name="connsiteY3" fmla="*/ 19814 h 24783"/>
              <a:gd name="connsiteX4" fmla="*/ 20 w 19938"/>
              <a:gd name="connsiteY4" fmla="*/ 6516 h 24783"/>
              <a:gd name="connsiteX5" fmla="*/ 28 w 19938"/>
              <a:gd name="connsiteY5" fmla="*/ 2 h 24783"/>
              <a:gd name="connsiteX0" fmla="*/ 9 w 19919"/>
              <a:gd name="connsiteY0" fmla="*/ 2 h 24783"/>
              <a:gd name="connsiteX1" fmla="*/ 19463 w 19919"/>
              <a:gd name="connsiteY1" fmla="*/ 0 h 24783"/>
              <a:gd name="connsiteX2" fmla="*/ 10889 w 19919"/>
              <a:gd name="connsiteY2" fmla="*/ 24545 h 24783"/>
              <a:gd name="connsiteX3" fmla="*/ 5543 w 19919"/>
              <a:gd name="connsiteY3" fmla="*/ 19814 h 24783"/>
              <a:gd name="connsiteX4" fmla="*/ 22 w 19919"/>
              <a:gd name="connsiteY4" fmla="*/ 5776 h 24783"/>
              <a:gd name="connsiteX5" fmla="*/ 9 w 19919"/>
              <a:gd name="connsiteY5" fmla="*/ 2 h 24783"/>
              <a:gd name="connsiteX0" fmla="*/ 0 w 19910"/>
              <a:gd name="connsiteY0" fmla="*/ 2 h 24783"/>
              <a:gd name="connsiteX1" fmla="*/ 19454 w 19910"/>
              <a:gd name="connsiteY1" fmla="*/ 0 h 24783"/>
              <a:gd name="connsiteX2" fmla="*/ 10880 w 19910"/>
              <a:gd name="connsiteY2" fmla="*/ 24545 h 24783"/>
              <a:gd name="connsiteX3" fmla="*/ 13 w 19910"/>
              <a:gd name="connsiteY3" fmla="*/ 5776 h 24783"/>
              <a:gd name="connsiteX4" fmla="*/ 0 w 19910"/>
              <a:gd name="connsiteY4" fmla="*/ 2 h 24783"/>
              <a:gd name="connsiteX0" fmla="*/ 0 w 19885"/>
              <a:gd name="connsiteY0" fmla="*/ 2 h 24968"/>
              <a:gd name="connsiteX1" fmla="*/ 19454 w 19885"/>
              <a:gd name="connsiteY1" fmla="*/ 0 h 24968"/>
              <a:gd name="connsiteX2" fmla="*/ 10880 w 19885"/>
              <a:gd name="connsiteY2" fmla="*/ 24545 h 24968"/>
              <a:gd name="connsiteX3" fmla="*/ 13 w 19885"/>
              <a:gd name="connsiteY3" fmla="*/ 5776 h 24968"/>
              <a:gd name="connsiteX4" fmla="*/ 0 w 19885"/>
              <a:gd name="connsiteY4" fmla="*/ 2 h 24968"/>
              <a:gd name="connsiteX0" fmla="*/ 0 w 19929"/>
              <a:gd name="connsiteY0" fmla="*/ 2 h 24876"/>
              <a:gd name="connsiteX1" fmla="*/ 19454 w 19929"/>
              <a:gd name="connsiteY1" fmla="*/ 0 h 24876"/>
              <a:gd name="connsiteX2" fmla="*/ 10880 w 19929"/>
              <a:gd name="connsiteY2" fmla="*/ 24545 h 24876"/>
              <a:gd name="connsiteX3" fmla="*/ 13 w 19929"/>
              <a:gd name="connsiteY3" fmla="*/ 5776 h 24876"/>
              <a:gd name="connsiteX4" fmla="*/ 0 w 19929"/>
              <a:gd name="connsiteY4" fmla="*/ 2 h 24876"/>
              <a:gd name="connsiteX0" fmla="*/ 14 w 19763"/>
              <a:gd name="connsiteY0" fmla="*/ 2 h 24578"/>
              <a:gd name="connsiteX1" fmla="*/ 19468 w 19763"/>
              <a:gd name="connsiteY1" fmla="*/ 0 h 24578"/>
              <a:gd name="connsiteX2" fmla="*/ 10894 w 19763"/>
              <a:gd name="connsiteY2" fmla="*/ 24545 h 24578"/>
              <a:gd name="connsiteX3" fmla="*/ 6 w 19763"/>
              <a:gd name="connsiteY3" fmla="*/ 5207 h 24578"/>
              <a:gd name="connsiteX4" fmla="*/ 14 w 19763"/>
              <a:gd name="connsiteY4" fmla="*/ 2 h 24578"/>
              <a:gd name="connsiteX0" fmla="*/ 14 w 19763"/>
              <a:gd name="connsiteY0" fmla="*/ 2 h 24580"/>
              <a:gd name="connsiteX1" fmla="*/ 19468 w 19763"/>
              <a:gd name="connsiteY1" fmla="*/ 0 h 24580"/>
              <a:gd name="connsiteX2" fmla="*/ 10894 w 19763"/>
              <a:gd name="connsiteY2" fmla="*/ 24545 h 24580"/>
              <a:gd name="connsiteX3" fmla="*/ 6 w 19763"/>
              <a:gd name="connsiteY3" fmla="*/ 5207 h 24580"/>
              <a:gd name="connsiteX4" fmla="*/ 14 w 19763"/>
              <a:gd name="connsiteY4" fmla="*/ 2 h 24580"/>
              <a:gd name="connsiteX0" fmla="*/ 14 w 19775"/>
              <a:gd name="connsiteY0" fmla="*/ 2 h 27421"/>
              <a:gd name="connsiteX1" fmla="*/ 19468 w 19775"/>
              <a:gd name="connsiteY1" fmla="*/ 0 h 27421"/>
              <a:gd name="connsiteX2" fmla="*/ 11222 w 19775"/>
              <a:gd name="connsiteY2" fmla="*/ 27391 h 27421"/>
              <a:gd name="connsiteX3" fmla="*/ 6 w 19775"/>
              <a:gd name="connsiteY3" fmla="*/ 5207 h 27421"/>
              <a:gd name="connsiteX4" fmla="*/ 14 w 19775"/>
              <a:gd name="connsiteY4" fmla="*/ 2 h 27421"/>
              <a:gd name="connsiteX0" fmla="*/ 14 w 19995"/>
              <a:gd name="connsiteY0" fmla="*/ 2 h 27433"/>
              <a:gd name="connsiteX1" fmla="*/ 19468 w 19995"/>
              <a:gd name="connsiteY1" fmla="*/ 0 h 27433"/>
              <a:gd name="connsiteX2" fmla="*/ 11222 w 19995"/>
              <a:gd name="connsiteY2" fmla="*/ 27391 h 27433"/>
              <a:gd name="connsiteX3" fmla="*/ 6 w 19995"/>
              <a:gd name="connsiteY3" fmla="*/ 5207 h 27433"/>
              <a:gd name="connsiteX4" fmla="*/ 14 w 19995"/>
              <a:gd name="connsiteY4" fmla="*/ 2 h 27433"/>
              <a:gd name="connsiteX0" fmla="*/ 14 w 18134"/>
              <a:gd name="connsiteY0" fmla="*/ 2 h 27421"/>
              <a:gd name="connsiteX1" fmla="*/ 17764 w 18134"/>
              <a:gd name="connsiteY1" fmla="*/ 0 h 27421"/>
              <a:gd name="connsiteX2" fmla="*/ 11222 w 18134"/>
              <a:gd name="connsiteY2" fmla="*/ 27391 h 27421"/>
              <a:gd name="connsiteX3" fmla="*/ 6 w 18134"/>
              <a:gd name="connsiteY3" fmla="*/ 5207 h 27421"/>
              <a:gd name="connsiteX4" fmla="*/ 14 w 18134"/>
              <a:gd name="connsiteY4" fmla="*/ 2 h 27421"/>
              <a:gd name="connsiteX0" fmla="*/ 14 w 16126"/>
              <a:gd name="connsiteY0" fmla="*/ 1 h 27419"/>
              <a:gd name="connsiteX1" fmla="*/ 15629 w 16126"/>
              <a:gd name="connsiteY1" fmla="*/ 56 h 27419"/>
              <a:gd name="connsiteX2" fmla="*/ 11222 w 16126"/>
              <a:gd name="connsiteY2" fmla="*/ 27390 h 27419"/>
              <a:gd name="connsiteX3" fmla="*/ 6 w 16126"/>
              <a:gd name="connsiteY3" fmla="*/ 5206 h 27419"/>
              <a:gd name="connsiteX4" fmla="*/ 14 w 16126"/>
              <a:gd name="connsiteY4" fmla="*/ 1 h 27419"/>
              <a:gd name="connsiteX0" fmla="*/ 14 w 16948"/>
              <a:gd name="connsiteY0" fmla="*/ 2 h 27421"/>
              <a:gd name="connsiteX1" fmla="*/ 16512 w 16948"/>
              <a:gd name="connsiteY1" fmla="*/ 0 h 27421"/>
              <a:gd name="connsiteX2" fmla="*/ 11222 w 16948"/>
              <a:gd name="connsiteY2" fmla="*/ 27391 h 27421"/>
              <a:gd name="connsiteX3" fmla="*/ 6 w 16948"/>
              <a:gd name="connsiteY3" fmla="*/ 5207 h 27421"/>
              <a:gd name="connsiteX4" fmla="*/ 14 w 16948"/>
              <a:gd name="connsiteY4" fmla="*/ 2 h 27421"/>
              <a:gd name="connsiteX0" fmla="*/ 14 w 17844"/>
              <a:gd name="connsiteY0" fmla="*/ 2 h 27421"/>
              <a:gd name="connsiteX1" fmla="*/ 16512 w 17844"/>
              <a:gd name="connsiteY1" fmla="*/ 0 h 27421"/>
              <a:gd name="connsiteX2" fmla="*/ 11222 w 17844"/>
              <a:gd name="connsiteY2" fmla="*/ 27391 h 27421"/>
              <a:gd name="connsiteX3" fmla="*/ 6 w 17844"/>
              <a:gd name="connsiteY3" fmla="*/ 5207 h 27421"/>
              <a:gd name="connsiteX4" fmla="*/ 14 w 17844"/>
              <a:gd name="connsiteY4" fmla="*/ 2 h 27421"/>
              <a:gd name="connsiteX0" fmla="*/ 14 w 17844"/>
              <a:gd name="connsiteY0" fmla="*/ 2 h 27398"/>
              <a:gd name="connsiteX1" fmla="*/ 16512 w 17844"/>
              <a:gd name="connsiteY1" fmla="*/ 0 h 27398"/>
              <a:gd name="connsiteX2" fmla="*/ 11222 w 17844"/>
              <a:gd name="connsiteY2" fmla="*/ 27391 h 27398"/>
              <a:gd name="connsiteX3" fmla="*/ 6 w 17844"/>
              <a:gd name="connsiteY3" fmla="*/ 5207 h 27398"/>
              <a:gd name="connsiteX4" fmla="*/ 14 w 17844"/>
              <a:gd name="connsiteY4" fmla="*/ 2 h 27398"/>
              <a:gd name="connsiteX0" fmla="*/ 14 w 17837"/>
              <a:gd name="connsiteY0" fmla="*/ 2 h 27569"/>
              <a:gd name="connsiteX1" fmla="*/ 16512 w 17837"/>
              <a:gd name="connsiteY1" fmla="*/ 0 h 27569"/>
              <a:gd name="connsiteX2" fmla="*/ 11201 w 17837"/>
              <a:gd name="connsiteY2" fmla="*/ 27562 h 27569"/>
              <a:gd name="connsiteX3" fmla="*/ 6 w 17837"/>
              <a:gd name="connsiteY3" fmla="*/ 5207 h 27569"/>
              <a:gd name="connsiteX4" fmla="*/ 14 w 17837"/>
              <a:gd name="connsiteY4" fmla="*/ 2 h 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37" h="27569">
                <a:moveTo>
                  <a:pt x="14" y="2"/>
                </a:moveTo>
                <a:lnTo>
                  <a:pt x="16512" y="0"/>
                </a:lnTo>
                <a:cubicBezTo>
                  <a:pt x="18346" y="3853"/>
                  <a:pt x="19536" y="27036"/>
                  <a:pt x="11201" y="27562"/>
                </a:cubicBezTo>
                <a:cubicBezTo>
                  <a:pt x="3872" y="27975"/>
                  <a:pt x="1059" y="10266"/>
                  <a:pt x="6" y="5207"/>
                </a:cubicBezTo>
                <a:cubicBezTo>
                  <a:pt x="-13" y="5150"/>
                  <a:pt x="19" y="-5"/>
                  <a:pt x="14" y="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lIns="5616000" tIns="396000" rIns="180000"/>
          <a:lstStyle>
            <a:lvl1pPr marL="0" indent="0" algn="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BC4F25-DC50-44F9-8D41-EAC69D5E2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324" y="4690371"/>
            <a:ext cx="9826625" cy="919163"/>
          </a:xfrm>
          <a:noFill/>
        </p:spPr>
        <p:txBody>
          <a:bodyPr anchor="b"/>
          <a:lstStyle>
            <a:lvl1pPr algn="l"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F04C71-8ED9-4D9D-A394-54896626F7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9324" y="5802313"/>
            <a:ext cx="9826626" cy="36353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Plaats, datum</a:t>
            </a:r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C40FB2A-558B-4D44-8BFA-F303021E30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381200" cy="255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154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/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34F59-E620-42A7-B0A1-2EAEA5A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365125"/>
            <a:ext cx="770255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CA5C7-7EE1-4512-88E3-E8CA3232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1825625"/>
            <a:ext cx="7702551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64178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+subtitel+tekst/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34F59-E620-42A7-B0A1-2EAEA5A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365126"/>
            <a:ext cx="9826626" cy="5670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9CA5C7-7EE1-4512-88E3-E8CA3232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39" y="1827845"/>
            <a:ext cx="9826012" cy="433800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 descr="Afbeelding met brug&#10;&#10;Automatisch gegenereerde beschrijving">
            <a:extLst>
              <a:ext uri="{FF2B5EF4-FFF2-40B4-BE49-F238E27FC236}">
                <a16:creationId xmlns:a16="http://schemas.microsoft.com/office/drawing/2014/main" id="{4955BA56-03AF-402B-B2E5-6A47E1F6F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2800" y="126000"/>
            <a:ext cx="902286" cy="896190"/>
          </a:xfrm>
          <a:prstGeom prst="rect">
            <a:avLst/>
          </a:prstGeom>
        </p:spPr>
      </p:pic>
      <p:pic>
        <p:nvPicPr>
          <p:cNvPr id="8" name="Afbeelding 7" descr="Afbeelding met bloem&#10;&#10;Automatisch gegenereerde beschrijving">
            <a:extLst>
              <a:ext uri="{FF2B5EF4-FFF2-40B4-BE49-F238E27FC236}">
                <a16:creationId xmlns:a16="http://schemas.microsoft.com/office/drawing/2014/main" id="{F8FAA458-E938-4B77-AB8D-F46546C69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07836"/>
            <a:ext cx="1796249" cy="75016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3FB57E0-B509-4072-A275-32B5ED761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396" y="1180788"/>
            <a:ext cx="9827554" cy="416894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64131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34F59-E620-42A7-B0A1-2EAEA5AE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365125"/>
            <a:ext cx="9826626" cy="5936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8673E2A-A1ED-4B86-BE5B-9F4A33D4C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324" y="1268412"/>
            <a:ext cx="7702551" cy="48974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75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37EC26AF-76F3-4E22-B05E-3BC7188E8B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288000" tIns="252000"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Selecteer afbeelding, grafiek, video, tabel,...</a:t>
            </a:r>
            <a:endParaRPr lang="en-GB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EEF9AAC-7A9A-412A-B035-5900E0FEE2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" y="4338000"/>
            <a:ext cx="12192000" cy="252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7322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+sub+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252D5-E7FF-4B14-9D79-075D24DA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365126"/>
            <a:ext cx="9826626" cy="7493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434AB-4658-49F2-AAA5-F53BAD49D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1268412"/>
            <a:ext cx="4752000" cy="560388"/>
          </a:xfrm>
        </p:spPr>
        <p:txBody>
          <a:bodyPr anchor="b"/>
          <a:lstStyle>
            <a:lvl1pPr marL="0" indent="0">
              <a:buNone/>
              <a:defRPr lang="nl-NL" sz="2000" kern="12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677EC9-453A-4730-BD21-864710356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9325" y="1982787"/>
            <a:ext cx="4752000" cy="41830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01CBE0-AA3F-4250-A07B-F41BA45C1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9300" y="1347788"/>
            <a:ext cx="4752001" cy="481012"/>
          </a:xfrm>
        </p:spPr>
        <p:txBody>
          <a:bodyPr anchor="b"/>
          <a:lstStyle>
            <a:lvl1pPr marL="0" indent="0">
              <a:buNone/>
              <a:defRPr lang="nl-NL" sz="2000" kern="120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CD38F8-30D9-4338-9DA5-E23691DDB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9301" y="1982786"/>
            <a:ext cx="4752000" cy="371316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nl-NL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478932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ing, apparaat&#10;&#10;Automatisch gegenereerde beschrijving">
            <a:extLst>
              <a:ext uri="{FF2B5EF4-FFF2-40B4-BE49-F238E27FC236}">
                <a16:creationId xmlns:a16="http://schemas.microsoft.com/office/drawing/2014/main" id="{BCC42E85-6047-47EF-8494-57E340CB2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64"/>
            <a:ext cx="4381862" cy="255915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D1AA1EA-882F-48AA-9CE9-EDE8F79A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0" y="5325373"/>
            <a:ext cx="7702550" cy="872332"/>
          </a:xfrm>
          <a:noFill/>
        </p:spPr>
        <p:txBody>
          <a:bodyPr anchor="ctr" anchorCtr="0">
            <a:normAutofit/>
          </a:bodyPr>
          <a:lstStyle>
            <a:lvl1pPr algn="r">
              <a:defRPr sz="55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5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546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7C6C-8459-3541-B83C-D71E6277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D9E1-EF0E-744C-B24E-01EF3B97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C01B-8B0F-984C-84FB-421A7CF1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96FD-564A-984D-BE3C-095FF49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FE005-CAD0-DE4E-8C10-4D5BD60B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82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8FCD-00A9-FD4C-A163-5DA162966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381000"/>
            <a:ext cx="9144000" cy="553998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n-GB" spc="114" err="1"/>
              <a:t>Titel</a:t>
            </a:r>
            <a:r>
              <a:rPr lang="en-GB" spc="295"/>
              <a:t> </a:t>
            </a:r>
            <a:r>
              <a:rPr lang="en-GB" spc="85"/>
              <a:t>van</a:t>
            </a:r>
            <a:r>
              <a:rPr lang="en-GB" spc="295"/>
              <a:t> </a:t>
            </a:r>
            <a:r>
              <a:rPr lang="en-GB" spc="95"/>
              <a:t>het</a:t>
            </a:r>
            <a:r>
              <a:rPr lang="en-GB" spc="295"/>
              <a:t> </a:t>
            </a:r>
            <a:r>
              <a:rPr lang="en-GB" spc="130"/>
              <a:t>document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E515E-77EE-9B46-B353-0FAD292A4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9144000" cy="4648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8F8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40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2DA59-5D9E-388E-2664-B19DA05F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7A1013-F587-1636-5111-E97A02C68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B5EEEB-A8EE-0488-B076-6A4B27D41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0CAD1E-5D10-5388-20D9-A26FA4E0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452EE-6E33-448A-BE4D-45FB6E9E469F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0DB30D-FFC3-3A14-253F-28F663D0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A41AB-841D-B8C7-8D5F-6693797A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13E5-0B9D-4DD6-A230-BC31B0CB13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46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523220"/>
          </a:xfrm>
        </p:spPr>
        <p:txBody>
          <a:bodyPr lIns="0" tIns="0" rIns="0" bIns="0"/>
          <a:lstStyle>
            <a:lvl1pPr algn="ctr">
              <a:defRPr sz="3400" b="0" i="0">
                <a:solidFill>
                  <a:srgbClr val="EE7D24"/>
                </a:solidFill>
                <a:latin typeface="+mj-lt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6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EE7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01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EE7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38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5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9F4-1558-6044-B3BD-4C778182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4CEC1-6D1C-7345-BF4A-CF53FB65A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568C-4548-CA4C-8B4F-12DCCAB5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19589-C841-964F-8D7B-6312647B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E1D73-72CC-2447-9D7C-026171EF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7C6C-8459-3541-B83C-D71E6277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D9E1-EF0E-744C-B24E-01EF3B97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ü"/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C01B-8B0F-984C-84FB-421A7CF1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96FD-564A-984D-BE3C-095FF494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FE005-CAD0-DE4E-8C10-4D5BD60B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1D16-1102-EF4B-BFA0-2B3F476A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F9AD7A0A-7CF5-3947-9869-70C65B10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23" y="572484"/>
            <a:ext cx="1046910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5823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5524C-6A58-1C4E-9E05-0B87FD617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869615"/>
            <a:ext cx="11910879" cy="9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F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8F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EE7D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72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ctr"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3FA2E-570D-944C-9ABD-4D9B295CF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F1ED1-1054-F046-A252-BEE57FBF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95941-FE59-434E-AA80-B9EA048D5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5296-283B-F449-A2C5-A8C083CA6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E5B61-AE51-6B48-8CF9-D11B07496D26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CD1A-3AEF-1A43-A071-CF6F63F2C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2D2D-6E4B-554F-BB6E-632416202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A0FF-2754-324A-AB8D-A82ADF5A5EF2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5925159-09AB-B54F-A277-179A53788FD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94" y="127094"/>
            <a:ext cx="897218" cy="8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FE33E-DCCD-5A4D-8D04-7BDD7C6CD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9" t="22879" r="3877"/>
          <a:stretch/>
        </p:blipFill>
        <p:spPr>
          <a:xfrm>
            <a:off x="-11575" y="-9144"/>
            <a:ext cx="12280739" cy="69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485A0C-633E-4092-96A4-5D013409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365125"/>
            <a:ext cx="770255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0" rtlCol="0" anchor="t" anchorCtr="0">
            <a:no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C0691E-042D-43F3-88AD-9508E2FF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4" y="1825625"/>
            <a:ext cx="7702551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620EE3-F1DB-4884-9F74-900771794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" y="4345289"/>
            <a:ext cx="12188203" cy="2511259"/>
          </a:xfrm>
          <a:prstGeom prst="rect">
            <a:avLst/>
          </a:prstGeom>
        </p:spPr>
      </p:pic>
      <p:pic>
        <p:nvPicPr>
          <p:cNvPr id="10" name="Afbeelding 9" descr="Afbeelding met brug&#10;&#10;Automatisch gegenereerde beschrijving">
            <a:extLst>
              <a:ext uri="{FF2B5EF4-FFF2-40B4-BE49-F238E27FC236}">
                <a16:creationId xmlns:a16="http://schemas.microsoft.com/office/drawing/2014/main" id="{2CFDA947-775C-4473-AFD5-6656F53930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52800" y="126000"/>
            <a:ext cx="90228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3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8">
          <p15:clr>
            <a:srgbClr val="F26B43"/>
          </p15:clr>
        </p15:guide>
        <p15:guide id="2" pos="5450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pos="6788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1D16-1102-EF4B-BFA0-2B3F476A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F9AD7A0A-7CF5-3947-9869-70C65B10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23" y="572484"/>
            <a:ext cx="1046910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5823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5524C-6A58-1C4E-9E05-0B87FD6173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9613"/>
            <a:ext cx="11910879" cy="92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F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8F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647F-9EED-2643-B1AB-D0F67C42C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D8B7C-3C63-4F4B-B663-CCF331E71D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EFA7332-0BB3-F247-98DF-46358518366E}"/>
              </a:ext>
            </a:extLst>
          </p:cNvPr>
          <p:cNvSpPr txBox="1">
            <a:spLocks/>
          </p:cNvSpPr>
          <p:nvPr userDrawn="1"/>
        </p:nvSpPr>
        <p:spPr>
          <a:xfrm>
            <a:off x="8153400" y="5434910"/>
            <a:ext cx="5225143" cy="11040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spc="300" err="1">
                <a:solidFill>
                  <a:schemeClr val="bg1"/>
                </a:solidFill>
              </a:rPr>
              <a:t>Bedankt</a:t>
            </a:r>
            <a:endParaRPr lang="en-US" sz="5500" spc="30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3990AC5-3FC0-0442-992D-290B228264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2303"/>
            <a:ext cx="4335261" cy="25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lxq1jD8HiyI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kO-YE7adG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3F876BA-39CB-BD48-9A55-6C2ECB867F1E}"/>
              </a:ext>
            </a:extLst>
          </p:cNvPr>
          <p:cNvSpPr txBox="1">
            <a:spLocks/>
          </p:cNvSpPr>
          <p:nvPr/>
        </p:nvSpPr>
        <p:spPr>
          <a:xfrm>
            <a:off x="761752" y="4600217"/>
            <a:ext cx="7772400" cy="202689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CB4A2D-06CD-8ECC-5CC8-10F74937BF4D}"/>
              </a:ext>
            </a:extLst>
          </p:cNvPr>
          <p:cNvSpPr txBox="1"/>
          <p:nvPr/>
        </p:nvSpPr>
        <p:spPr>
          <a:xfrm>
            <a:off x="448389" y="2774427"/>
            <a:ext cx="9486721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Parallelsessie 5 </a:t>
            </a:r>
          </a:p>
          <a:p>
            <a:pPr marL="9525" marR="0" lvl="0" indent="0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Samenwerking tussen zorg en sociaal domein: een palliatieve benadering in de volle breedte!</a:t>
            </a:r>
          </a:p>
          <a:p>
            <a:pPr marL="9525" marR="0" lvl="0" indent="0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9525" marR="0" lvl="0" indent="0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Sandrina Sangers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6B91E77-E334-B8CC-3C3F-8902EC8416F5}"/>
              </a:ext>
            </a:extLst>
          </p:cNvPr>
          <p:cNvSpPr txBox="1"/>
          <p:nvPr/>
        </p:nvSpPr>
        <p:spPr>
          <a:xfrm>
            <a:off x="410965" y="5753528"/>
            <a:ext cx="6380253" cy="86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3810" lvl="0" indent="-953" defTabSz="914400" rtl="0" eaLnBrk="1" fontAlgn="auto" latinLnBrk="0" hangingPunct="1">
              <a:lnSpc>
                <a:spcPct val="1067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400" spc="34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  <a:p>
            <a:pPr marL="9525" marR="3810" lvl="0" indent="-953" defTabSz="914400" rtl="0" eaLnBrk="1" fontAlgn="auto" latinLnBrk="0" hangingPunct="1">
              <a:lnSpc>
                <a:spcPct val="1067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3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O2PZ Symposium 18 april 2023</a:t>
            </a:r>
          </a:p>
        </p:txBody>
      </p:sp>
    </p:spTree>
    <p:extLst>
      <p:ext uri="{BB962C8B-B14F-4D97-AF65-F5344CB8AC3E}">
        <p14:creationId xmlns:p14="http://schemas.microsoft.com/office/powerpoint/2010/main" val="60677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70252" y="3507978"/>
            <a:ext cx="3206750" cy="1467067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685800" marR="731520" lvl="0" indent="0" algn="ctr" defTabSz="914400" eaLnBrk="1" fontAlgn="auto" latinLnBrk="0" hangingPunct="1">
              <a:lnSpc>
                <a:spcPts val="22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5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Kunnen</a:t>
            </a:r>
            <a:r>
              <a:rPr kumimoji="0" sz="2100" b="1" i="0" u="none" strike="noStrike" kern="0" cap="none" spc="-14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5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kumimoji="0" sz="2100" b="1" i="0" u="none" strike="noStrike" kern="0" cap="none" spc="-13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20" normalizeH="0" baseline="0" noProof="0" err="1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hier</a:t>
            </a:r>
            <a:br>
              <a:rPr kumimoji="0" lang="nl-NL" sz="2100" b="1" i="0" u="none" strike="noStrike" kern="0" cap="none" spc="-2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sz="2100" b="1" i="0" u="none" strike="noStrike" kern="0" cap="none" spc="0" normalizeH="0" baseline="0" noProof="0" err="1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blijven</a:t>
            </a:r>
            <a:r>
              <a:rPr kumimoji="0" sz="2100" b="1" i="0" u="none" strike="noStrike" kern="0" cap="none" spc="-6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10" normalizeH="0" baseline="0" noProof="0" err="1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wonen</a:t>
            </a:r>
            <a:r>
              <a:rPr kumimoji="0" sz="2100" b="1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GB" sz="21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Hoe</a:t>
            </a:r>
            <a:r>
              <a:rPr kumimoji="0" lang="en-GB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lang="en-GB" sz="1900" b="0" i="0" u="none" strike="noStrike" kern="0" cap="none" spc="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maak</a:t>
            </a:r>
            <a:r>
              <a:rPr kumimoji="0" lang="en-GB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lang="en-GB" sz="1900" b="0" i="0" u="none" strike="noStrike" kern="0" cap="none" spc="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lang="en-GB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lang="en-GB" sz="1900" b="0" i="0" u="none" strike="noStrike" kern="0" cap="none" spc="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nieuwe</a:t>
            </a:r>
            <a:r>
              <a:rPr kumimoji="0" lang="en-GB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lang="en-GB" sz="1900" b="0" i="0" u="none" strike="noStrike" kern="0" cap="none" spc="-1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contacten</a:t>
            </a:r>
            <a:r>
              <a:rPr kumimoji="0" lang="en-GB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?</a:t>
            </a:r>
            <a:endParaRPr kumimoji="0" lang="en-GB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  <a:p>
            <a:pPr marL="466090" marR="504190" lvl="0" indent="-2540" algn="ctr" defTabSz="914400" eaLnBrk="1" fontAlgn="auto" latinLnBrk="0" hangingPunct="1">
              <a:lnSpc>
                <a:spcPts val="22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Wie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helpt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ons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kind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-2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om</a:t>
            </a:r>
            <a:br>
              <a:rPr kumimoji="0" lang="nl-NL" sz="1900" b="0" i="0" u="none" strike="noStrike" kern="0" cap="none" spc="-2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op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school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te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wennen?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0848" y="2889060"/>
            <a:ext cx="1206500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VERHUIZING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C2D0D77A-28E3-BA5D-2E64-54881F5F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1500411"/>
          </a:xfrm>
        </p:spPr>
        <p:txBody>
          <a:bodyPr/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lang="en-GB" spc="-45">
                <a:latin typeface="+mj-lt"/>
              </a:rPr>
              <a:t>Life</a:t>
            </a:r>
            <a:r>
              <a:rPr lang="en-GB" spc="-235">
                <a:latin typeface="+mj-lt"/>
              </a:rPr>
              <a:t> </a:t>
            </a:r>
            <a:r>
              <a:rPr lang="en-GB" spc="-75">
                <a:latin typeface="+mj-lt"/>
              </a:rPr>
              <a:t>events</a:t>
            </a:r>
            <a:r>
              <a:rPr lang="en-GB" spc="-235">
                <a:latin typeface="+mj-lt"/>
              </a:rPr>
              <a:t> </a:t>
            </a:r>
            <a:r>
              <a:rPr lang="en-GB" spc="-25" err="1">
                <a:latin typeface="+mj-lt"/>
              </a:rPr>
              <a:t>en</a:t>
            </a:r>
            <a:br>
              <a:rPr lang="en-GB" spc="-25">
                <a:latin typeface="+mj-lt"/>
              </a:rPr>
            </a:br>
            <a:r>
              <a:rPr lang="en-GB" spc="-75" err="1">
                <a:latin typeface="+mj-lt"/>
              </a:rPr>
              <a:t>opeenvolgende</a:t>
            </a:r>
            <a:r>
              <a:rPr lang="en-GB" spc="-145">
                <a:latin typeface="+mj-lt"/>
              </a:rPr>
              <a:t> </a:t>
            </a:r>
            <a:r>
              <a:rPr lang="en-GB" spc="-10" err="1">
                <a:latin typeface="+mj-lt"/>
              </a:rPr>
              <a:t>problematiek</a:t>
            </a:r>
            <a:br>
              <a:rPr lang="en-GB" spc="-10">
                <a:latin typeface="+mj-lt"/>
              </a:rPr>
            </a:b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41971" y="3673896"/>
            <a:ext cx="3461385" cy="117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Mijn</a:t>
            </a:r>
            <a:r>
              <a:rPr kumimoji="0" sz="2100" b="1" i="0" u="none" strike="noStrike" kern="0" cap="none" spc="-1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6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naaste</a:t>
            </a:r>
            <a:r>
              <a:rPr kumimoji="0" sz="2100" b="1" i="0" u="none" strike="noStrike" kern="0" cap="none" spc="-1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sz="2100" b="1" i="0" u="none" strike="noStrike" kern="0" cap="none" spc="-1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overleden.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370" marR="158750" lvl="0" indent="0" algn="ctr" defTabSz="914400" eaLnBrk="1" fontAlgn="auto" latinLnBrk="0" hangingPunct="1">
              <a:lnSpc>
                <a:spcPts val="22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Kunnen</a:t>
            </a:r>
            <a:r>
              <a:rPr kumimoji="0" sz="1900" b="0" i="0" u="none" strike="noStrike" kern="0" cap="none" spc="-1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we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hier</a:t>
            </a:r>
            <a:r>
              <a:rPr kumimoji="0" sz="1900" b="0" i="0" u="none" strike="noStrike" kern="0" cap="none" spc="-1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blijven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wonen?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Hoe</a:t>
            </a:r>
            <a:r>
              <a:rPr kumimoji="0" sz="1900" b="0" i="0" u="none" strike="noStrike" kern="0" cap="none" spc="-2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gaat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het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met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de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financiën?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  <a:p>
            <a:pPr marL="0" marR="0" lvl="0" indent="0" algn="ctr" defTabSz="91440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Met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wie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kan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mijn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verhaal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delen?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3730" y="2134874"/>
            <a:ext cx="1219835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OVERLIJDEN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37F33506-D208-9234-3787-49559FD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1500411"/>
          </a:xfrm>
        </p:spPr>
        <p:txBody>
          <a:bodyPr/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lang="en-GB" spc="-45">
                <a:latin typeface="+mj-lt"/>
              </a:rPr>
              <a:t>Life</a:t>
            </a:r>
            <a:r>
              <a:rPr lang="en-GB" spc="-235">
                <a:latin typeface="+mj-lt"/>
              </a:rPr>
              <a:t> </a:t>
            </a:r>
            <a:r>
              <a:rPr lang="en-GB" spc="-75">
                <a:latin typeface="+mj-lt"/>
              </a:rPr>
              <a:t>events</a:t>
            </a:r>
            <a:r>
              <a:rPr lang="en-GB" spc="-235">
                <a:latin typeface="+mj-lt"/>
              </a:rPr>
              <a:t> </a:t>
            </a:r>
            <a:r>
              <a:rPr lang="en-GB" spc="-25" err="1">
                <a:latin typeface="+mj-lt"/>
              </a:rPr>
              <a:t>en</a:t>
            </a:r>
            <a:br>
              <a:rPr lang="en-GB" spc="-25">
                <a:latin typeface="+mj-lt"/>
              </a:rPr>
            </a:br>
            <a:r>
              <a:rPr lang="en-GB" spc="-75" err="1">
                <a:latin typeface="+mj-lt"/>
              </a:rPr>
              <a:t>opeenvolgende</a:t>
            </a:r>
            <a:r>
              <a:rPr lang="en-GB" spc="-145">
                <a:latin typeface="+mj-lt"/>
              </a:rPr>
              <a:t> </a:t>
            </a:r>
            <a:r>
              <a:rPr lang="en-GB" spc="-10" err="1">
                <a:latin typeface="+mj-lt"/>
              </a:rPr>
              <a:t>problematiek</a:t>
            </a:r>
            <a:br>
              <a:rPr lang="en-GB" spc="-10">
                <a:latin typeface="+mj-lt"/>
              </a:rPr>
            </a:b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A898FA-7CD7-4DA9-9546-D57665DB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nl-NL" sz="6600" i="1"/>
              <a:t>Wie ziet de hele mens?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B31BE2-ED63-4342-A697-40CCA575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18821"/>
            <a:ext cx="7214616" cy="53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9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067FB22-73E3-1F1B-406E-75F89114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89" y="382774"/>
            <a:ext cx="8769612" cy="60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3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F6BD6-470C-477E-9888-A6F7F0793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1000"/>
            <a:ext cx="10801350" cy="553998"/>
          </a:xfrm>
        </p:spPr>
        <p:txBody>
          <a:bodyPr/>
          <a:lstStyle/>
          <a:p>
            <a:r>
              <a:rPr lang="nl-NL"/>
              <a:t>Waarom samenwerking tussen zorg en welzijn? 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9098B7-EC84-4473-A1B5-0CD7D7B63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5285841" cy="4943582"/>
          </a:xfrm>
        </p:spPr>
        <p:txBody>
          <a:bodyPr/>
          <a:lstStyle/>
          <a:p>
            <a:endParaRPr lang="nl-NL" dirty="0"/>
          </a:p>
          <a:p>
            <a:r>
              <a:rPr lang="nl-NL" sz="3200" dirty="0"/>
              <a:t>Als professionals uit zorg en welzijn elkaar leren kennen kan dat uiteindelijk leiden tot samen betere resultaten behalen voor patiënt / cliënt / inwoner én meer werkplezier!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32F8BE-5E9B-471B-8502-EDDF518A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041" y="1066800"/>
            <a:ext cx="5638799" cy="52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5D54C-F568-4CB9-B02A-D52E2CBE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4" y="365126"/>
            <a:ext cx="9826626" cy="776019"/>
          </a:xfrm>
        </p:spPr>
        <p:txBody>
          <a:bodyPr/>
          <a:lstStyle/>
          <a:p>
            <a:r>
              <a:rPr lang="nl-NL" sz="3600" dirty="0"/>
              <a:t>Leven met Parkinson: het verhaal van Peter en Anita </a:t>
            </a:r>
            <a:br>
              <a:rPr lang="nl-NL" sz="3600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3C6AFA-C3C3-4C4E-9F87-376C94B76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8396" y="1500027"/>
            <a:ext cx="9827554" cy="719191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https://www.youtube.com/watch?v=lxq1jD8HiyI</a:t>
            </a:r>
            <a:endParaRPr lang="nl-NL" dirty="0"/>
          </a:p>
          <a:p>
            <a:endParaRPr lang="nl-NL" dirty="0"/>
          </a:p>
        </p:txBody>
      </p:sp>
      <p:pic>
        <p:nvPicPr>
          <p:cNvPr id="10" name="Tijdelijke aanduiding voor inhoud 9" descr="Afbeelding met muur, persoon, overdekt&#10;&#10;Automatisch gegenereerde beschrijving">
            <a:extLst>
              <a:ext uri="{FF2B5EF4-FFF2-40B4-BE49-F238E27FC236}">
                <a16:creationId xmlns:a16="http://schemas.microsoft.com/office/drawing/2014/main" id="{6FD34858-8E73-AAE2-7A86-48331F459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87" y="2219218"/>
            <a:ext cx="7280355" cy="3946632"/>
          </a:xfrm>
        </p:spPr>
      </p:pic>
    </p:spTree>
    <p:extLst>
      <p:ext uri="{BB962C8B-B14F-4D97-AF65-F5344CB8AC3E}">
        <p14:creationId xmlns:p14="http://schemas.microsoft.com/office/powerpoint/2010/main" val="174779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847B19-025F-F0FE-164D-269C26CFDF53}"/>
              </a:ext>
            </a:extLst>
          </p:cNvPr>
          <p:cNvSpPr txBox="1"/>
          <p:nvPr/>
        </p:nvSpPr>
        <p:spPr>
          <a:xfrm flipV="1">
            <a:off x="381783" y="6280548"/>
            <a:ext cx="6377058" cy="222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8F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E43AE2-1883-595A-488D-BE34890D9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Afbeelding 6" descr="Afbeelding met pijl&#10;&#10;Automatisch gegenereerde beschrijving">
            <a:extLst>
              <a:ext uri="{FF2B5EF4-FFF2-40B4-BE49-F238E27FC236}">
                <a16:creationId xmlns:a16="http://schemas.microsoft.com/office/drawing/2014/main" id="{E703E163-9A3D-7D3C-1BCB-F970565F5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9" r="211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0230E06-8C23-48FD-028C-2FD04724DFB9}"/>
              </a:ext>
            </a:extLst>
          </p:cNvPr>
          <p:cNvSpPr txBox="1"/>
          <p:nvPr/>
        </p:nvSpPr>
        <p:spPr>
          <a:xfrm>
            <a:off x="348792" y="918596"/>
            <a:ext cx="6377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E7792B"/>
                </a:solidFill>
              </a:rPr>
              <a:t>In groepjes bespreken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2C821B-A508-BA62-90E0-5B1D79D13542}"/>
              </a:ext>
            </a:extLst>
          </p:cNvPr>
          <p:cNvSpPr txBox="1"/>
          <p:nvPr/>
        </p:nvSpPr>
        <p:spPr>
          <a:xfrm>
            <a:off x="381783" y="2373330"/>
            <a:ext cx="86512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8F8D"/>
                </a:solidFill>
              </a:rPr>
              <a:t>Wat zie jij op de 4 dimensies: sociaal, psychisch, zingeving, fysiek?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8F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8F8D"/>
                </a:solidFill>
              </a:rPr>
              <a:t>Hoe kijk jij – vanuit je eigen kennis en ervaring- naar Peter, hoe naar Anita?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8F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8F8D"/>
                </a:solidFill>
              </a:rPr>
              <a:t>Wat zou jij mensen met Parkinson of andere ongeneeslijke aandoeningen en hun naasten kunnen bieden om te Léven tot het einde?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i="1" dirty="0">
              <a:solidFill>
                <a:srgbClr val="008F8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8F8D"/>
                </a:solidFill>
              </a:rPr>
              <a:t>Met wie zou je dan willen samenwerken?</a:t>
            </a:r>
          </a:p>
        </p:txBody>
      </p:sp>
    </p:spTree>
    <p:extLst>
      <p:ext uri="{BB962C8B-B14F-4D97-AF65-F5344CB8AC3E}">
        <p14:creationId xmlns:p14="http://schemas.microsoft.com/office/powerpoint/2010/main" val="22528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B5D54C-F568-4CB9-B02A-D52E2CBE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55652"/>
            <a:ext cx="5133314" cy="56424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Vanuit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 </a:t>
            </a: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nieuwe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 </a:t>
            </a: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inzichten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: </a:t>
            </a:r>
            <a:b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</a:b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wie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 ga je morgen </a:t>
            </a: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bellen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 om te </a:t>
            </a: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gaan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 </a:t>
            </a:r>
            <a:r>
              <a:rPr lang="en-US" b="1" dirty="0" err="1">
                <a:solidFill>
                  <a:srgbClr val="008F8D"/>
                </a:solidFill>
                <a:latin typeface="+mj-lt"/>
                <a:cs typeface="+mj-cs"/>
              </a:rPr>
              <a:t>samenwerken</a:t>
            </a:r>
            <a:r>
              <a:rPr lang="en-US" b="1" dirty="0">
                <a:solidFill>
                  <a:srgbClr val="008F8D"/>
                </a:solidFill>
                <a:latin typeface="+mj-lt"/>
                <a:cs typeface="+mj-cs"/>
              </a:rPr>
              <a:t>?</a:t>
            </a:r>
            <a:br>
              <a:rPr lang="en-US" kern="1200" dirty="0">
                <a:latin typeface="+mj-lt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3C6AFA-C3C3-4C4E-9F87-376C94B76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935" y="2874504"/>
            <a:ext cx="5862331" cy="33342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dirty="0">
              <a:solidFill>
                <a:schemeClr val="tx1"/>
              </a:solidFill>
              <a:hlinkClick r:id="rId2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lan voor speel- beweegplek? Je kunt het idee melden bij de gemeente tot  vrijdag 1 oktober - De KonnectKever">
            <a:extLst>
              <a:ext uri="{FF2B5EF4-FFF2-40B4-BE49-F238E27FC236}">
                <a16:creationId xmlns:a16="http://schemas.microsoft.com/office/drawing/2014/main" id="{EB10E0E2-9F48-B39A-A056-1C7C494ED4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55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BDC9B-886C-4577-E2EC-C0326172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99173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03193-185A-4A48-8116-44A7E1F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24" y="643738"/>
            <a:ext cx="9829699" cy="567029"/>
          </a:xfrm>
        </p:spPr>
        <p:txBody>
          <a:bodyPr/>
          <a:lstStyle/>
          <a:p>
            <a:r>
              <a:rPr lang="nl-NL" sz="4000" dirty="0"/>
              <a:t>Inhoud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04586B-2AA4-4B6E-A4C0-2B50019BC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1210766"/>
            <a:ext cx="7734856" cy="5003495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Ongeneeslijk ziek: (ook) een sociaal vraagstuk</a:t>
            </a: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Opeenvolgende problematiek</a:t>
            </a: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dirty="0">
                <a:solidFill>
                  <a:srgbClr val="008F8D"/>
                </a:solidFill>
                <a:latin typeface="Calibri"/>
                <a:cs typeface="Calibri"/>
              </a:rPr>
              <a:t>L</a:t>
            </a: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 met Parkinson, het verhaal van </a:t>
            </a:r>
            <a:r>
              <a:rPr lang="nl-NL" sz="2800" dirty="0">
                <a:solidFill>
                  <a:srgbClr val="008F8D"/>
                </a:solidFill>
                <a:latin typeface="Calibri"/>
                <a:cs typeface="Calibri"/>
              </a:rPr>
              <a:t>Peter en Anita (film)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008F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 elkaar in gesprek: </a:t>
            </a: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008F8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Vragen</a:t>
            </a:r>
          </a:p>
          <a:p>
            <a:pPr marL="266700" marR="0" lvl="0" indent="-2571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008F8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Afsluiting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24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052FD1-8D53-4859-BDAD-F5251F39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148" y="1320574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Waarom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aandacht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mensen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de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palliatieve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fase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hun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0" i="1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naasten</a:t>
            </a:r>
            <a:r>
              <a:rPr kumimoji="0" lang="en-US" sz="41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lang="en-US" sz="4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AAC9827-778B-78F8-659B-8DECC88F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Meer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mensen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worden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al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ouder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en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blijven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thuis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wonen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Mensen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leven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langer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met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ongeneeslijke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ziekte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Er is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tekort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aan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beroepskrachten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én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aan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mantelzorgers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Ongeneeslijk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ziek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is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zorg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én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een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sociaal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vraagstuk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666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03193-185A-4A48-8116-44A7E1F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30" y="317636"/>
            <a:ext cx="9826626" cy="567029"/>
          </a:xfrm>
        </p:spPr>
        <p:txBody>
          <a:bodyPr/>
          <a:lstStyle/>
          <a:p>
            <a:r>
              <a:rPr lang="nl-NL" dirty="0"/>
              <a:t>Palliatieve benadering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FCE0A1-1FD7-4A13-AFDF-36BC50887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130" y="884665"/>
            <a:ext cx="9827554" cy="41689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nl-NL" sz="2400" b="1" dirty="0"/>
              <a:t>Léven tot het einde!</a:t>
            </a:r>
            <a:endParaRPr lang="nl-NL" sz="2400" b="1" dirty="0">
              <a:cs typeface="Calibri"/>
            </a:endParaRP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7A7287DD-BBE2-C934-209A-95053C3FB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396" y="833583"/>
            <a:ext cx="6242330" cy="60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052FD1-8D53-4859-BDAD-F5251F39D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 sociale dimensie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AAC9827-778B-78F8-659B-8DECC88F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/>
            <a:endParaRPr lang="en-US" sz="1500" dirty="0"/>
          </a:p>
          <a:p>
            <a:r>
              <a:rPr lang="en-US" sz="2400" dirty="0"/>
              <a:t>Sociaal </a:t>
            </a:r>
            <a:r>
              <a:rPr lang="en-US" sz="2400" dirty="0" err="1"/>
              <a:t>welbevinden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 </a:t>
            </a:r>
            <a:r>
              <a:rPr lang="en-US" sz="2400" dirty="0" err="1"/>
              <a:t>sociale</a:t>
            </a:r>
            <a:r>
              <a:rPr lang="en-US" sz="2400" dirty="0"/>
              <a:t> context in de </a:t>
            </a:r>
            <a:r>
              <a:rPr lang="en-US" sz="2400" dirty="0" err="1"/>
              <a:t>breedste</a:t>
            </a:r>
            <a:r>
              <a:rPr lang="en-US" sz="2400" dirty="0"/>
              <a:t> zin van het </a:t>
            </a:r>
            <a:r>
              <a:rPr lang="en-US" sz="2400" dirty="0" err="1"/>
              <a:t>woord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Ondersteuning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sociale</a:t>
            </a:r>
            <a:r>
              <a:rPr lang="en-US" sz="2400" dirty="0"/>
              <a:t>, </a:t>
            </a:r>
            <a:r>
              <a:rPr lang="en-US" sz="2400" dirty="0" err="1"/>
              <a:t>emotionele</a:t>
            </a:r>
            <a:r>
              <a:rPr lang="en-US" sz="2400" dirty="0"/>
              <a:t> en </a:t>
            </a:r>
            <a:r>
              <a:rPr lang="en-US" sz="2400" dirty="0" err="1"/>
              <a:t>praktische</a:t>
            </a:r>
            <a:r>
              <a:rPr lang="en-US" sz="2400" dirty="0"/>
              <a:t> </a:t>
            </a:r>
            <a:r>
              <a:rPr lang="en-US" sz="2400" dirty="0" err="1"/>
              <a:t>gevolgen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Ondersteuning</a:t>
            </a:r>
            <a:r>
              <a:rPr lang="en-US" sz="2400" dirty="0"/>
              <a:t> om het </a:t>
            </a:r>
            <a:r>
              <a:rPr lang="en-US" sz="2400" dirty="0" err="1"/>
              <a:t>dagelijkse</a:t>
            </a:r>
            <a:r>
              <a:rPr lang="en-US" sz="2400" dirty="0"/>
              <a:t> </a:t>
            </a:r>
            <a:r>
              <a:rPr lang="en-US" sz="2400" dirty="0" err="1"/>
              <a:t>leven</a:t>
            </a:r>
            <a:r>
              <a:rPr lang="en-US" sz="2400" dirty="0"/>
              <a:t> </a:t>
            </a:r>
            <a:r>
              <a:rPr lang="en-US" sz="2400" dirty="0" err="1"/>
              <a:t>vorm</a:t>
            </a:r>
            <a:r>
              <a:rPr lang="en-US" sz="2400" dirty="0"/>
              <a:t> te </a:t>
            </a:r>
            <a:r>
              <a:rPr lang="en-US" sz="2400" dirty="0" err="1"/>
              <a:t>kunnen</a:t>
            </a:r>
            <a:r>
              <a:rPr lang="en-US" sz="2400" dirty="0"/>
              <a:t> </a:t>
            </a:r>
            <a:r>
              <a:rPr lang="en-US" sz="2400" dirty="0" err="1"/>
              <a:t>geven</a:t>
            </a:r>
            <a:endParaRPr lang="en-US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7CC282-AF98-8499-7E5D-81E24E8C3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r="2017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2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9270"/>
            <a:chOff x="0" y="0"/>
            <a:chExt cx="12192000" cy="6859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00"/>
              <a:ext cx="12192000" cy="6853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24607" y="224459"/>
              <a:ext cx="3059430" cy="1068070"/>
            </a:xfrm>
            <a:custGeom>
              <a:avLst/>
              <a:gdLst/>
              <a:ahLst/>
              <a:cxnLst/>
              <a:rect l="l" t="t" r="r" b="b"/>
              <a:pathLst>
                <a:path w="3059429" h="1068070">
                  <a:moveTo>
                    <a:pt x="476059" y="122948"/>
                  </a:moveTo>
                  <a:lnTo>
                    <a:pt x="467207" y="93167"/>
                  </a:lnTo>
                  <a:lnTo>
                    <a:pt x="443039" y="68834"/>
                  </a:lnTo>
                  <a:lnTo>
                    <a:pt x="407212" y="52438"/>
                  </a:lnTo>
                  <a:lnTo>
                    <a:pt x="363334" y="46418"/>
                  </a:lnTo>
                  <a:lnTo>
                    <a:pt x="352615" y="46761"/>
                  </a:lnTo>
                  <a:lnTo>
                    <a:pt x="342176" y="47764"/>
                  </a:lnTo>
                  <a:lnTo>
                    <a:pt x="332066" y="49403"/>
                  </a:lnTo>
                  <a:lnTo>
                    <a:pt x="322326" y="51638"/>
                  </a:lnTo>
                  <a:lnTo>
                    <a:pt x="306197" y="30899"/>
                  </a:lnTo>
                  <a:lnTo>
                    <a:pt x="281838" y="14554"/>
                  </a:lnTo>
                  <a:lnTo>
                    <a:pt x="251079" y="3848"/>
                  </a:lnTo>
                  <a:lnTo>
                    <a:pt x="215709" y="0"/>
                  </a:lnTo>
                  <a:lnTo>
                    <a:pt x="179870" y="3962"/>
                  </a:lnTo>
                  <a:lnTo>
                    <a:pt x="148780" y="14960"/>
                  </a:lnTo>
                  <a:lnTo>
                    <a:pt x="124345" y="31711"/>
                  </a:lnTo>
                  <a:lnTo>
                    <a:pt x="108445" y="52946"/>
                  </a:lnTo>
                  <a:lnTo>
                    <a:pt x="66078" y="59740"/>
                  </a:lnTo>
                  <a:lnTo>
                    <a:pt x="31623" y="76276"/>
                  </a:lnTo>
                  <a:lnTo>
                    <a:pt x="8470" y="100266"/>
                  </a:lnTo>
                  <a:lnTo>
                    <a:pt x="0" y="129425"/>
                  </a:lnTo>
                  <a:lnTo>
                    <a:pt x="8864" y="159219"/>
                  </a:lnTo>
                  <a:lnTo>
                    <a:pt x="33020" y="183540"/>
                  </a:lnTo>
                  <a:lnTo>
                    <a:pt x="68846" y="199948"/>
                  </a:lnTo>
                  <a:lnTo>
                    <a:pt x="112725" y="205955"/>
                  </a:lnTo>
                  <a:lnTo>
                    <a:pt x="118846" y="205955"/>
                  </a:lnTo>
                  <a:lnTo>
                    <a:pt x="124866" y="205625"/>
                  </a:lnTo>
                  <a:lnTo>
                    <a:pt x="130733" y="204978"/>
                  </a:lnTo>
                  <a:lnTo>
                    <a:pt x="144272" y="229895"/>
                  </a:lnTo>
                  <a:lnTo>
                    <a:pt x="168986" y="249834"/>
                  </a:lnTo>
                  <a:lnTo>
                    <a:pt x="202298" y="263080"/>
                  </a:lnTo>
                  <a:lnTo>
                    <a:pt x="241655" y="267868"/>
                  </a:lnTo>
                  <a:lnTo>
                    <a:pt x="282981" y="262572"/>
                  </a:lnTo>
                  <a:lnTo>
                    <a:pt x="317423" y="248005"/>
                  </a:lnTo>
                  <a:lnTo>
                    <a:pt x="342023" y="226212"/>
                  </a:lnTo>
                  <a:lnTo>
                    <a:pt x="353783" y="199212"/>
                  </a:lnTo>
                  <a:lnTo>
                    <a:pt x="363334" y="199491"/>
                  </a:lnTo>
                  <a:lnTo>
                    <a:pt x="407212" y="193484"/>
                  </a:lnTo>
                  <a:lnTo>
                    <a:pt x="443039" y="177076"/>
                  </a:lnTo>
                  <a:lnTo>
                    <a:pt x="467207" y="152755"/>
                  </a:lnTo>
                  <a:lnTo>
                    <a:pt x="476059" y="122948"/>
                  </a:lnTo>
                  <a:close/>
                </a:path>
                <a:path w="3059429" h="1068070">
                  <a:moveTo>
                    <a:pt x="3059011" y="274866"/>
                  </a:moveTo>
                  <a:lnTo>
                    <a:pt x="3024975" y="298831"/>
                  </a:lnTo>
                  <a:lnTo>
                    <a:pt x="2995498" y="325386"/>
                  </a:lnTo>
                  <a:lnTo>
                    <a:pt x="2971063" y="354291"/>
                  </a:lnTo>
                  <a:lnTo>
                    <a:pt x="2952115" y="385279"/>
                  </a:lnTo>
                  <a:lnTo>
                    <a:pt x="2905074" y="369519"/>
                  </a:lnTo>
                  <a:lnTo>
                    <a:pt x="2854756" y="357847"/>
                  </a:lnTo>
                  <a:lnTo>
                    <a:pt x="2801683" y="350596"/>
                  </a:lnTo>
                  <a:lnTo>
                    <a:pt x="2746324" y="348107"/>
                  </a:lnTo>
                  <a:lnTo>
                    <a:pt x="2691333" y="350570"/>
                  </a:lnTo>
                  <a:lnTo>
                    <a:pt x="2638590" y="357708"/>
                  </a:lnTo>
                  <a:lnTo>
                    <a:pt x="2588577" y="369214"/>
                  </a:lnTo>
                  <a:lnTo>
                    <a:pt x="2541790" y="384771"/>
                  </a:lnTo>
                  <a:lnTo>
                    <a:pt x="2498687" y="404063"/>
                  </a:lnTo>
                  <a:lnTo>
                    <a:pt x="2459774" y="426758"/>
                  </a:lnTo>
                  <a:lnTo>
                    <a:pt x="2425522" y="452539"/>
                  </a:lnTo>
                  <a:lnTo>
                    <a:pt x="2396413" y="481088"/>
                  </a:lnTo>
                  <a:lnTo>
                    <a:pt x="2372931" y="512089"/>
                  </a:lnTo>
                  <a:lnTo>
                    <a:pt x="2344788" y="580161"/>
                  </a:lnTo>
                  <a:lnTo>
                    <a:pt x="2341092" y="616585"/>
                  </a:lnTo>
                  <a:lnTo>
                    <a:pt x="2345283" y="655370"/>
                  </a:lnTo>
                  <a:lnTo>
                    <a:pt x="2357475" y="692429"/>
                  </a:lnTo>
                  <a:lnTo>
                    <a:pt x="2377097" y="727392"/>
                  </a:lnTo>
                  <a:lnTo>
                    <a:pt x="2403551" y="759853"/>
                  </a:lnTo>
                  <a:lnTo>
                    <a:pt x="2436253" y="789444"/>
                  </a:lnTo>
                  <a:lnTo>
                    <a:pt x="2474620" y="815771"/>
                  </a:lnTo>
                  <a:lnTo>
                    <a:pt x="2518054" y="838441"/>
                  </a:lnTo>
                  <a:lnTo>
                    <a:pt x="2565997" y="857072"/>
                  </a:lnTo>
                  <a:lnTo>
                    <a:pt x="2617851" y="871270"/>
                  </a:lnTo>
                  <a:lnTo>
                    <a:pt x="2673032" y="880668"/>
                  </a:lnTo>
                  <a:lnTo>
                    <a:pt x="2730957" y="884847"/>
                  </a:lnTo>
                  <a:lnTo>
                    <a:pt x="2752191" y="919695"/>
                  </a:lnTo>
                  <a:lnTo>
                    <a:pt x="2780296" y="951903"/>
                  </a:lnTo>
                  <a:lnTo>
                    <a:pt x="2814637" y="981087"/>
                  </a:lnTo>
                  <a:lnTo>
                    <a:pt x="2854629" y="1006830"/>
                  </a:lnTo>
                  <a:lnTo>
                    <a:pt x="2899664" y="1028763"/>
                  </a:lnTo>
                  <a:lnTo>
                    <a:pt x="2949143" y="1046480"/>
                  </a:lnTo>
                  <a:lnTo>
                    <a:pt x="3002457" y="1059599"/>
                  </a:lnTo>
                  <a:lnTo>
                    <a:pt x="3059011" y="1067689"/>
                  </a:lnTo>
                  <a:lnTo>
                    <a:pt x="3059011" y="274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9616" cy="68587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379071" y="2438400"/>
            <a:ext cx="2029122" cy="145859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247015" marR="217804" lvl="0" indent="-74930" algn="ctr" defTabSz="914400" eaLnBrk="1" fontAlgn="auto" latinLnBrk="0" hangingPunct="1">
              <a:lnSpc>
                <a:spcPts val="22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kumimoji="0" sz="2100" b="1" i="0" u="none" strike="noStrike" kern="0" cap="none" spc="0" normalizeH="0" baseline="0" noProof="0" err="1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0" normalizeH="0" baseline="0" noProof="0" err="1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br>
              <a:rPr kumimoji="0" lang="nl-NL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kumimoji="0" sz="2100" b="1" i="0" u="none" strike="noStrike" kern="0" cap="none" spc="0" normalizeH="0" baseline="0" noProof="0" err="1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verder</a:t>
            </a: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nl-NL" sz="2100" b="1" i="0" u="none" strike="noStrike" kern="0" cap="none" spc="0" normalizeH="0" baseline="0" noProof="0">
                <a:ln>
                  <a:noFill/>
                </a:ln>
                <a:solidFill>
                  <a:srgbClr val="5F577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sz="1900" b="0" i="0" u="none" strike="noStrike" kern="0" cap="none" spc="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ben 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bang.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  <a:p>
            <a:pPr marL="107950" marR="5080" lvl="0" indent="-95885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1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voel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me </a:t>
            </a:r>
            <a:r>
              <a:rPr kumimoji="0" sz="1900" b="0" i="0" u="none" strike="noStrike" kern="0" cap="none" spc="-10" normalizeH="0" baseline="0" noProof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alleen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.</a:t>
            </a:r>
            <a:br>
              <a:rPr kumimoji="0" lang="nl-NL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Wie ben ik </a:t>
            </a:r>
            <a:r>
              <a:rPr kumimoji="0" sz="1900" b="0" i="0" u="none" strike="noStrike" kern="0" cap="none" spc="-2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nog?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05640" y="5835894"/>
            <a:ext cx="1016000" cy="2789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DIAGNOSE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2FE1ACF-A1C8-0AB1-651C-C02DBA45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71" y="123290"/>
            <a:ext cx="5480050" cy="1569160"/>
          </a:xfrm>
        </p:spPr>
        <p:txBody>
          <a:bodyPr/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lang="en-GB" sz="2800" spc="-45" dirty="0">
                <a:latin typeface="+mj-lt"/>
              </a:rPr>
              <a:t>Life</a:t>
            </a:r>
            <a:r>
              <a:rPr lang="en-GB" sz="2800" spc="-235" dirty="0">
                <a:latin typeface="+mj-lt"/>
              </a:rPr>
              <a:t> </a:t>
            </a:r>
            <a:r>
              <a:rPr lang="en-GB" sz="2800" spc="-75" dirty="0">
                <a:latin typeface="+mj-lt"/>
              </a:rPr>
              <a:t>events</a:t>
            </a:r>
            <a:r>
              <a:rPr lang="en-GB" sz="2800" spc="-235" dirty="0">
                <a:latin typeface="+mj-lt"/>
              </a:rPr>
              <a:t> </a:t>
            </a:r>
            <a:r>
              <a:rPr lang="en-GB" sz="2800" spc="-25" dirty="0">
                <a:latin typeface="+mj-lt"/>
              </a:rPr>
              <a:t>en</a:t>
            </a:r>
            <a:br>
              <a:rPr lang="en-GB" sz="2800" spc="-25" dirty="0">
                <a:latin typeface="+mj-lt"/>
              </a:rPr>
            </a:br>
            <a:r>
              <a:rPr lang="en-GB" sz="2800" spc="-75" dirty="0" err="1">
                <a:latin typeface="+mj-lt"/>
              </a:rPr>
              <a:t>opeenvolgende</a:t>
            </a:r>
            <a:r>
              <a:rPr lang="en-GB" sz="2800" spc="-145" dirty="0">
                <a:latin typeface="+mj-lt"/>
              </a:rPr>
              <a:t> </a:t>
            </a:r>
            <a:r>
              <a:rPr lang="en-GB" sz="2800" spc="-10" dirty="0" err="1">
                <a:latin typeface="+mj-lt"/>
              </a:rPr>
              <a:t>problematiek</a:t>
            </a:r>
            <a:r>
              <a:rPr lang="en-GB" sz="2800" spc="-10" dirty="0">
                <a:latin typeface="+mj-lt"/>
              </a:rPr>
              <a:t>: </a:t>
            </a:r>
            <a:r>
              <a:rPr lang="en-GB" sz="2800" spc="-10" dirty="0" err="1">
                <a:latin typeface="+mj-lt"/>
              </a:rPr>
              <a:t>vroegtijdig</a:t>
            </a:r>
            <a:r>
              <a:rPr lang="en-GB" sz="2800" spc="-10" dirty="0">
                <a:latin typeface="+mj-lt"/>
              </a:rPr>
              <a:t> het </a:t>
            </a:r>
            <a:r>
              <a:rPr lang="en-GB" sz="2800" spc="-10" dirty="0" err="1">
                <a:latin typeface="+mj-lt"/>
              </a:rPr>
              <a:t>gesprek</a:t>
            </a:r>
            <a:r>
              <a:rPr lang="en-GB" sz="2800" spc="-10" dirty="0">
                <a:latin typeface="+mj-lt"/>
              </a:rPr>
              <a:t> </a:t>
            </a:r>
            <a:r>
              <a:rPr lang="en-GB" sz="2800" spc="-10" dirty="0" err="1">
                <a:latin typeface="+mj-lt"/>
              </a:rPr>
              <a:t>voeren</a:t>
            </a:r>
            <a:r>
              <a:rPr lang="en-GB" sz="2800" spc="-10" dirty="0">
                <a:latin typeface="+mj-lt"/>
              </a:rPr>
              <a:t>?</a:t>
            </a:r>
            <a:br>
              <a:rPr lang="en-GB" sz="2800" spc="-10" dirty="0">
                <a:latin typeface="+mj-lt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76754" y="1819709"/>
            <a:ext cx="3461385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4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kumimoji="0" sz="2100" b="1" i="0" u="none" strike="noStrike" kern="0" cap="none" spc="-10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5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zorg</a:t>
            </a:r>
            <a:r>
              <a:rPr kumimoji="0" sz="2100" b="1" i="0" u="none" strike="noStrike" kern="0" cap="none" spc="-10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kumimoji="0" sz="2100" b="1" i="0" u="none" strike="noStrike" kern="0" cap="none" spc="-10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mijn</a:t>
            </a:r>
            <a:r>
              <a:rPr kumimoji="0" sz="2100" b="1" i="0" u="none" strike="noStrike" kern="0" cap="none" spc="-10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naaste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Kan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blijven 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werken?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  <a:p>
            <a:pPr marL="0" marR="0" lvl="0" indent="0" algn="ctr" defTabSz="91440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Met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wie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kan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mijn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verhaal</a:t>
            </a:r>
            <a:r>
              <a:rPr kumimoji="0" sz="1900" b="0" i="0" u="none" strike="noStrike" kern="0" cap="none" spc="-5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-1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delen?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74029" y="4997187"/>
            <a:ext cx="1078865" cy="51180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lvl="0" indent="172720" algn="ctr" defTabSz="914400" eaLnBrk="1" fontAlgn="auto" latinLnBrk="0" hangingPunct="1">
              <a:lnSpc>
                <a:spcPts val="1739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ZIEKTE</a:t>
            </a:r>
            <a:br>
              <a:rPr kumimoji="0" lang="nl-NL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</a:b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FAMILIELID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96A0FE13-AC9F-09D9-5B55-E2E959D8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1500411"/>
          </a:xfrm>
        </p:spPr>
        <p:txBody>
          <a:bodyPr/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lang="en-GB" spc="-45">
                <a:latin typeface="+mj-lt"/>
              </a:rPr>
              <a:t>Life</a:t>
            </a:r>
            <a:r>
              <a:rPr lang="en-GB" spc="-235">
                <a:latin typeface="+mj-lt"/>
              </a:rPr>
              <a:t> </a:t>
            </a:r>
            <a:r>
              <a:rPr lang="en-GB" spc="-75">
                <a:latin typeface="+mj-lt"/>
              </a:rPr>
              <a:t>events</a:t>
            </a:r>
            <a:r>
              <a:rPr lang="en-GB" spc="-235">
                <a:latin typeface="+mj-lt"/>
              </a:rPr>
              <a:t> </a:t>
            </a:r>
            <a:r>
              <a:rPr lang="en-GB" spc="-25" err="1">
                <a:latin typeface="+mj-lt"/>
              </a:rPr>
              <a:t>en</a:t>
            </a:r>
            <a:br>
              <a:rPr lang="en-GB" spc="-25">
                <a:latin typeface="+mj-lt"/>
              </a:rPr>
            </a:br>
            <a:r>
              <a:rPr lang="en-GB" spc="-75" err="1">
                <a:latin typeface="+mj-lt"/>
              </a:rPr>
              <a:t>opeenvolgende</a:t>
            </a:r>
            <a:r>
              <a:rPr lang="en-GB" spc="-145">
                <a:latin typeface="+mj-lt"/>
              </a:rPr>
              <a:t> </a:t>
            </a:r>
            <a:r>
              <a:rPr lang="en-GB" spc="-10" err="1">
                <a:latin typeface="+mj-lt"/>
              </a:rPr>
              <a:t>problematiek</a:t>
            </a:r>
            <a:br>
              <a:rPr lang="en-GB" spc="-10">
                <a:latin typeface="+mj-lt"/>
              </a:rPr>
            </a:b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63991" y="1750864"/>
            <a:ext cx="3474720" cy="118493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798830" marR="844550" algn="ctr">
              <a:lnSpc>
                <a:spcPts val="2200"/>
              </a:lnSpc>
              <a:spcBef>
                <a:spcPts val="439"/>
              </a:spcBef>
            </a:pPr>
            <a:r>
              <a:rPr sz="2100" b="1" spc="-50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Moet</a:t>
            </a:r>
            <a:r>
              <a:rPr sz="2100" b="1" spc="-155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spc="60" err="1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sz="2100" b="1" spc="-155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spc="-25" err="1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stoppen</a:t>
            </a:r>
            <a:br>
              <a:rPr lang="nl-NL" sz="2100" b="1" spc="-25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100" b="1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sz="2100" b="1" spc="-105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b="1" spc="-10">
                <a:solidFill>
                  <a:srgbClr val="5F57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werken?</a:t>
            </a:r>
            <a:endParaRPr sz="21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65" marR="5080" indent="-48895" algn="ctr">
              <a:lnSpc>
                <a:spcPts val="2200"/>
              </a:lnSpc>
            </a:pP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Hoe</a:t>
            </a:r>
            <a:r>
              <a:rPr sz="1900" spc="-25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gaat</a:t>
            </a:r>
            <a:r>
              <a:rPr sz="1900" spc="-2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het</a:t>
            </a:r>
            <a:r>
              <a:rPr sz="1900" spc="-2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met</a:t>
            </a:r>
            <a:r>
              <a:rPr sz="1900" spc="-2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mijn</a:t>
            </a:r>
            <a:r>
              <a:rPr sz="1900" spc="-2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 spc="-10" err="1">
                <a:solidFill>
                  <a:srgbClr val="1D1D1B"/>
                </a:solidFill>
                <a:latin typeface="+mj-lt"/>
                <a:cs typeface="Source Sans Pro"/>
              </a:rPr>
              <a:t>financiën</a:t>
            </a:r>
            <a:r>
              <a:rPr sz="1900" spc="-10">
                <a:solidFill>
                  <a:srgbClr val="1D1D1B"/>
                </a:solidFill>
                <a:latin typeface="+mj-lt"/>
                <a:cs typeface="Source Sans Pro"/>
              </a:rPr>
              <a:t>?</a:t>
            </a:r>
            <a:br>
              <a:rPr lang="nl-NL" sz="1900" spc="-10">
                <a:solidFill>
                  <a:srgbClr val="1D1D1B"/>
                </a:solidFill>
                <a:latin typeface="+mj-lt"/>
                <a:cs typeface="Source Sans Pro"/>
              </a:rPr>
            </a:b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Wat</a:t>
            </a:r>
            <a:r>
              <a:rPr sz="1900" spc="-35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betekent</a:t>
            </a:r>
            <a:r>
              <a:rPr sz="1900" spc="-3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dit</a:t>
            </a:r>
            <a:r>
              <a:rPr sz="1900" spc="-35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voor</a:t>
            </a:r>
            <a:r>
              <a:rPr sz="1900" spc="-3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>
                <a:solidFill>
                  <a:srgbClr val="1D1D1B"/>
                </a:solidFill>
                <a:latin typeface="+mj-lt"/>
                <a:cs typeface="Source Sans Pro"/>
              </a:rPr>
              <a:t>mijn</a:t>
            </a:r>
            <a:r>
              <a:rPr sz="1900" spc="-30">
                <a:solidFill>
                  <a:srgbClr val="1D1D1B"/>
                </a:solidFill>
                <a:latin typeface="+mj-lt"/>
                <a:cs typeface="Source Sans Pro"/>
              </a:rPr>
              <a:t> </a:t>
            </a:r>
            <a:r>
              <a:rPr sz="1900" spc="-10" err="1">
                <a:solidFill>
                  <a:srgbClr val="1D1D1B"/>
                </a:solidFill>
                <a:latin typeface="+mj-lt"/>
                <a:cs typeface="Source Sans Pro"/>
              </a:rPr>
              <a:t>relatie</a:t>
            </a:r>
            <a:r>
              <a:rPr sz="1900" spc="-10">
                <a:solidFill>
                  <a:srgbClr val="1D1D1B"/>
                </a:solidFill>
                <a:latin typeface="+mj-lt"/>
                <a:cs typeface="Source Sans Pro"/>
              </a:rPr>
              <a:t>?</a:t>
            </a:r>
            <a:endParaRPr sz="1900">
              <a:latin typeface="+mj-lt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10426" y="4236785"/>
            <a:ext cx="1007110" cy="51180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80010" algn="ctr">
              <a:lnSpc>
                <a:spcPts val="1739"/>
              </a:lnSpc>
              <a:spcBef>
                <a:spcPts val="445"/>
              </a:spcBef>
            </a:pPr>
            <a:r>
              <a:rPr sz="1700">
                <a:solidFill>
                  <a:srgbClr val="FFFFFF"/>
                </a:solidFill>
                <a:latin typeface="+mn-lt"/>
                <a:cs typeface="Arial"/>
              </a:rPr>
              <a:t>VERLIES VAN WERK</a:t>
            </a:r>
            <a:endParaRPr sz="1700">
              <a:latin typeface="+mn-lt"/>
              <a:cs typeface="Arial"/>
            </a:endParaRP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E632E558-38F9-FEEB-1B95-6F66E0F1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071" y="233852"/>
            <a:ext cx="5480050" cy="1500411"/>
          </a:xfrm>
        </p:spPr>
        <p:txBody>
          <a:bodyPr/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lang="en-GB" spc="-45">
                <a:latin typeface="+mj-lt"/>
              </a:rPr>
              <a:t>Life</a:t>
            </a:r>
            <a:r>
              <a:rPr lang="en-GB" spc="-235">
                <a:latin typeface="+mj-lt"/>
              </a:rPr>
              <a:t> </a:t>
            </a:r>
            <a:r>
              <a:rPr lang="en-GB" spc="-75">
                <a:latin typeface="+mj-lt"/>
              </a:rPr>
              <a:t>events</a:t>
            </a:r>
            <a:r>
              <a:rPr lang="en-GB" spc="-235">
                <a:latin typeface="+mj-lt"/>
              </a:rPr>
              <a:t> </a:t>
            </a:r>
            <a:r>
              <a:rPr lang="en-GB" spc="-25" err="1">
                <a:latin typeface="+mj-lt"/>
              </a:rPr>
              <a:t>en</a:t>
            </a:r>
            <a:br>
              <a:rPr lang="en-GB" spc="-25">
                <a:latin typeface="+mj-lt"/>
              </a:rPr>
            </a:br>
            <a:r>
              <a:rPr lang="en-GB" spc="-75" err="1">
                <a:latin typeface="+mj-lt"/>
              </a:rPr>
              <a:t>opeenvolgende</a:t>
            </a:r>
            <a:r>
              <a:rPr lang="en-GB" spc="-145">
                <a:latin typeface="+mj-lt"/>
              </a:rPr>
              <a:t> </a:t>
            </a:r>
            <a:r>
              <a:rPr lang="en-GB" spc="-10" err="1">
                <a:latin typeface="+mj-lt"/>
              </a:rPr>
              <a:t>problematiek</a:t>
            </a:r>
            <a:br>
              <a:rPr lang="en-GB" spc="-10">
                <a:latin typeface="+mj-lt"/>
              </a:rPr>
            </a:b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90"/>
              </a:lnSpc>
              <a:spcBef>
                <a:spcPts val="100"/>
              </a:spcBef>
            </a:pPr>
            <a:r>
              <a:rPr spc="-45"/>
              <a:t>Life</a:t>
            </a:r>
            <a:r>
              <a:rPr spc="-235"/>
              <a:t> </a:t>
            </a:r>
            <a:r>
              <a:rPr spc="-75"/>
              <a:t>events</a:t>
            </a:r>
            <a:r>
              <a:rPr spc="-235"/>
              <a:t> </a:t>
            </a:r>
            <a:r>
              <a:rPr spc="-25"/>
              <a:t>en</a:t>
            </a:r>
          </a:p>
          <a:p>
            <a:pPr algn="ctr">
              <a:lnSpc>
                <a:spcPts val="3890"/>
              </a:lnSpc>
            </a:pPr>
            <a:r>
              <a:rPr spc="-75"/>
              <a:t>opeenvolgende</a:t>
            </a:r>
            <a:r>
              <a:rPr spc="-145"/>
              <a:t> </a:t>
            </a:r>
            <a:r>
              <a:rPr spc="-10"/>
              <a:t>problematiek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84921" y="3772719"/>
            <a:ext cx="288861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36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 err="1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Ik</a:t>
            </a:r>
            <a:r>
              <a:rPr kumimoji="0" sz="2100" b="1" i="0" u="none" strike="noStrike" kern="0" cap="none" spc="-14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30" normalizeH="0" baseline="0" noProof="0" dirty="0" err="1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kumimoji="0" sz="2100" b="1" i="0" u="none" strike="noStrike" kern="0" cap="none" spc="-14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5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kumimoji="0" sz="2100" b="1" i="0" u="none" strike="noStrike" kern="0" cap="none" spc="-14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20" normalizeH="0" baseline="0" noProof="0" dirty="0" err="1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5080" lvl="0" indent="90805" algn="ct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35" normalizeH="0" baseline="0" noProof="0" dirty="0" err="1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concentreren</a:t>
            </a:r>
            <a:r>
              <a:rPr kumimoji="0" sz="2100" b="1" i="0" u="none" strike="noStrike" kern="0" cap="none" spc="-8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5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</a:t>
            </a:r>
            <a:r>
              <a:rPr kumimoji="0" sz="2100" b="1" i="0" u="none" strike="noStrike" kern="0" cap="none" spc="-95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br>
              <a:rPr kumimoji="0" lang="nl-NL" sz="2100" b="1" i="0" u="none" strike="noStrike" kern="0" cap="none" spc="-10" normalizeH="0" baseline="0" noProof="0" dirty="0">
                <a:ln>
                  <a:noFill/>
                </a:ln>
                <a:solidFill>
                  <a:srgbClr val="00939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heb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daardoor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veel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stress.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Kan </a:t>
            </a: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ik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</a:t>
            </a:r>
            <a:r>
              <a:rPr kumimoji="0" sz="1900" b="0" i="0" u="none" strike="noStrike" kern="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mijn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 school </a:t>
            </a:r>
            <a:r>
              <a:rPr kumimoji="0" sz="1900" b="0" i="0" u="none" strike="noStrike" kern="0" cap="none" spc="-2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afmaken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cs typeface="Source Sans Pro"/>
              </a:rPr>
              <a:t>?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600" y="3507652"/>
            <a:ext cx="1144270" cy="51180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6034" marR="5080" lvl="0" indent="-13970" algn="ctr" defTabSz="914400" eaLnBrk="1" fontAlgn="auto" latinLnBrk="0" hangingPunct="1">
              <a:lnSpc>
                <a:spcPts val="1739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ZIEKTE VAN EEN OUDER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A78631BE-C16C-8442-CA79-49C12E9385A9}"/>
              </a:ext>
            </a:extLst>
          </p:cNvPr>
          <p:cNvSpPr txBox="1">
            <a:spLocks/>
          </p:cNvSpPr>
          <p:nvPr/>
        </p:nvSpPr>
        <p:spPr>
          <a:xfrm>
            <a:off x="3379071" y="233852"/>
            <a:ext cx="5480050" cy="1500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400" b="0" i="0">
                <a:solidFill>
                  <a:srgbClr val="EE7D24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ts val="38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0" cap="none" spc="-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Life</a:t>
            </a:r>
            <a:r>
              <a:rPr kumimoji="0" lang="en-GB" sz="3400" b="0" i="0" u="none" strike="noStrike" kern="0" cap="none" spc="-23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</a:t>
            </a:r>
            <a:r>
              <a:rPr kumimoji="0" lang="en-GB" sz="3400" b="0" i="0" u="none" strike="noStrike" kern="0" cap="none" spc="-7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events</a:t>
            </a:r>
            <a:r>
              <a:rPr kumimoji="0" lang="en-GB" sz="3400" b="0" i="0" u="none" strike="noStrike" kern="0" cap="none" spc="-23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</a:t>
            </a:r>
            <a:r>
              <a:rPr kumimoji="0" lang="en-GB" sz="3400" b="0" i="0" u="none" strike="noStrike" kern="0" cap="none" spc="-2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en</a:t>
            </a:r>
            <a:br>
              <a:rPr kumimoji="0" lang="en-GB" sz="3400" b="0" i="0" u="none" strike="noStrike" kern="0" cap="none" spc="-2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</a:br>
            <a:r>
              <a:rPr kumimoji="0" lang="en-GB" sz="3400" b="0" i="0" u="none" strike="noStrike" kern="0" cap="none" spc="-7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opeenvolgende</a:t>
            </a:r>
            <a:r>
              <a:rPr kumimoji="0" lang="en-GB" sz="3400" b="0" i="0" u="none" strike="noStrike" kern="0" cap="none" spc="-145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</a:t>
            </a:r>
            <a:r>
              <a:rPr kumimoji="0" lang="en-GB" sz="3400" b="0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problematiek</a:t>
            </a:r>
            <a:br>
              <a:rPr kumimoji="0" lang="en-GB" sz="3400" b="0" i="0" u="none" strike="noStrike" kern="0" cap="none" spc="-10" normalizeH="0" baseline="0" noProof="0">
                <a:ln>
                  <a:noFill/>
                </a:ln>
                <a:solidFill>
                  <a:srgbClr val="EE7D24"/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</a:br>
            <a:endParaRPr kumimoji="0" lang="en-US" sz="3400" b="0" i="0" u="none" strike="noStrike" kern="0" cap="none" spc="0" normalizeH="0" baseline="0" noProof="0">
              <a:ln>
                <a:noFill/>
              </a:ln>
              <a:solidFill>
                <a:srgbClr val="EE7D24"/>
              </a:solidFill>
              <a:effectLst/>
              <a:uLnTx/>
              <a:uFillTx/>
              <a:latin typeface="Calibri" panose="020F0502020204030204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is bocht heel">
  <a:themeElements>
    <a:clrScheme name="Agora 1">
      <a:dk1>
        <a:srgbClr val="4B415C"/>
      </a:dk1>
      <a:lt1>
        <a:srgbClr val="FFFFFF"/>
      </a:lt1>
      <a:dk2>
        <a:srgbClr val="44546A"/>
      </a:dk2>
      <a:lt2>
        <a:srgbClr val="E7E6E6"/>
      </a:lt2>
      <a:accent1>
        <a:srgbClr val="1E959A"/>
      </a:accent1>
      <a:accent2>
        <a:srgbClr val="ED7D31"/>
      </a:accent2>
      <a:accent3>
        <a:srgbClr val="625970"/>
      </a:accent3>
      <a:accent4>
        <a:srgbClr val="43A4A7"/>
      </a:accent4>
      <a:accent5>
        <a:srgbClr val="F2924C"/>
      </a:accent5>
      <a:accent6>
        <a:srgbClr val="A29DAB"/>
      </a:accent6>
      <a:hlink>
        <a:srgbClr val="F8BE99"/>
      </a:hlink>
      <a:folHlink>
        <a:srgbClr val="EE803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">
  <a:themeElements>
    <a:clrScheme name="Agora 1">
      <a:dk1>
        <a:srgbClr val="4B415C"/>
      </a:dk1>
      <a:lt1>
        <a:srgbClr val="FFFFFF"/>
      </a:lt1>
      <a:dk2>
        <a:srgbClr val="44546A"/>
      </a:dk2>
      <a:lt2>
        <a:srgbClr val="E7E6E6"/>
      </a:lt2>
      <a:accent1>
        <a:srgbClr val="1E959A"/>
      </a:accent1>
      <a:accent2>
        <a:srgbClr val="ED7D31"/>
      </a:accent2>
      <a:accent3>
        <a:srgbClr val="625970"/>
      </a:accent3>
      <a:accent4>
        <a:srgbClr val="43A4A7"/>
      </a:accent4>
      <a:accent5>
        <a:srgbClr val="F2924C"/>
      </a:accent5>
      <a:accent6>
        <a:srgbClr val="A29DAB"/>
      </a:accent6>
      <a:hlink>
        <a:srgbClr val="F8BE99"/>
      </a:hlink>
      <a:folHlink>
        <a:srgbClr val="EE803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gora">
  <a:themeElements>
    <a:clrScheme name="Agora">
      <a:dk1>
        <a:srgbClr val="4B415C"/>
      </a:dk1>
      <a:lt1>
        <a:srgbClr val="FFFFFF"/>
      </a:lt1>
      <a:dk2>
        <a:srgbClr val="44546A"/>
      </a:dk2>
      <a:lt2>
        <a:srgbClr val="E7E6E6"/>
      </a:lt2>
      <a:accent1>
        <a:srgbClr val="1E959A"/>
      </a:accent1>
      <a:accent2>
        <a:srgbClr val="ED7D31"/>
      </a:accent2>
      <a:accent3>
        <a:srgbClr val="625970"/>
      </a:accent3>
      <a:accent4>
        <a:srgbClr val="43A4A7"/>
      </a:accent4>
      <a:accent5>
        <a:srgbClr val="F2924C"/>
      </a:accent5>
      <a:accent6>
        <a:srgbClr val="A29DAB"/>
      </a:accent6>
      <a:hlink>
        <a:srgbClr val="F8BE99"/>
      </a:hlink>
      <a:folHlink>
        <a:srgbClr val="EE8030"/>
      </a:folHlink>
    </a:clrScheme>
    <a:fontScheme name="Ag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ora.potx" id="{9CDB1AC8-ABD1-4DD9-BEAF-BD5943B5DDD0}" vid="{74F03CDC-1D39-4A91-B990-6CC386390625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ind pagina">
  <a:themeElements>
    <a:clrScheme name="Agora 1">
      <a:dk1>
        <a:srgbClr val="4B415C"/>
      </a:dk1>
      <a:lt1>
        <a:srgbClr val="FFFFFF"/>
      </a:lt1>
      <a:dk2>
        <a:srgbClr val="44546A"/>
      </a:dk2>
      <a:lt2>
        <a:srgbClr val="E7E6E6"/>
      </a:lt2>
      <a:accent1>
        <a:srgbClr val="1E959A"/>
      </a:accent1>
      <a:accent2>
        <a:srgbClr val="ED7D31"/>
      </a:accent2>
      <a:accent3>
        <a:srgbClr val="625970"/>
      </a:accent3>
      <a:accent4>
        <a:srgbClr val="43A4A7"/>
      </a:accent4>
      <a:accent5>
        <a:srgbClr val="F2924C"/>
      </a:accent5>
      <a:accent6>
        <a:srgbClr val="A29DAB"/>
      </a:accent6>
      <a:hlink>
        <a:srgbClr val="F8BE99"/>
      </a:hlink>
      <a:folHlink>
        <a:srgbClr val="EE803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cb69a0-6d0b-4a0f-9d9e-8e4da96cfbca" xsi:nil="true"/>
    <lcf76f155ced4ddcb4097134ff3c332f xmlns="ef9c2e84-6c27-4776-917c-9c3cd17db7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DBCFCEC9E243B7DB38363069CDB1" ma:contentTypeVersion="13" ma:contentTypeDescription="Een nieuw document maken." ma:contentTypeScope="" ma:versionID="c925894a914960fb54ec9ff698e0b2db">
  <xsd:schema xmlns:xsd="http://www.w3.org/2001/XMLSchema" xmlns:xs="http://www.w3.org/2001/XMLSchema" xmlns:p="http://schemas.microsoft.com/office/2006/metadata/properties" xmlns:ns2="ef9c2e84-6c27-4776-917c-9c3cd17db71c" xmlns:ns3="39cb69a0-6d0b-4a0f-9d9e-8e4da96cfbca" targetNamespace="http://schemas.microsoft.com/office/2006/metadata/properties" ma:root="true" ma:fieldsID="ca7ff64a2c6df8c1541f79bbaf597608" ns2:_="" ns3:_="">
    <xsd:import namespace="ef9c2e84-6c27-4776-917c-9c3cd17db71c"/>
    <xsd:import namespace="39cb69a0-6d0b-4a0f-9d9e-8e4da96cf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c2e84-6c27-4776-917c-9c3cd17db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6cf017de-417c-4d12-acd9-7d6834f53d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b69a0-6d0b-4a0f-9d9e-8e4da96cfbc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3d921f-bca5-4580-bf44-13d97477aa05}" ma:internalName="TaxCatchAll" ma:showField="CatchAllData" ma:web="39cb69a0-6d0b-4a0f-9d9e-8e4da96cf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77485E-8BFD-4D08-B621-EA5E8F8D50C7}">
  <ds:schemaRefs>
    <ds:schemaRef ds:uri="02a092a1-ab12-46dd-b5f5-67d4b5e7e00f"/>
    <ds:schemaRef ds:uri="b69345de-5fb6-4171-8a0c-2982e9b4c976"/>
    <ds:schemaRef ds:uri="bd423b62-5735-4e28-8584-b507427cfd8b"/>
    <ds:schemaRef ds:uri="f4f5989c-1f66-453b-97a9-c90c329bf4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DA5C0A-8BE3-424F-B4FD-ECAD577CE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2C85FD-70EA-40FA-B3D6-5FEEDCACA1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499</Words>
  <Application>Microsoft Office PowerPoint</Application>
  <PresentationFormat>Breedbeeld</PresentationFormat>
  <Paragraphs>88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Verdana</vt:lpstr>
      <vt:lpstr>Wingdings</vt:lpstr>
      <vt:lpstr>Custom Design</vt:lpstr>
      <vt:lpstr>1_Office Theme</vt:lpstr>
      <vt:lpstr>Basis bocht heel</vt:lpstr>
      <vt:lpstr>Cover</vt:lpstr>
      <vt:lpstr>Agora</vt:lpstr>
      <vt:lpstr>1_Custom Design</vt:lpstr>
      <vt:lpstr>Eind pagina</vt:lpstr>
      <vt:lpstr>PowerPoint-presentatie</vt:lpstr>
      <vt:lpstr>Inhoud</vt:lpstr>
      <vt:lpstr>Waarom aandacht voor mensen in de palliatieve fase en hun naasten?</vt:lpstr>
      <vt:lpstr>Palliatieve benadering</vt:lpstr>
      <vt:lpstr>De sociale dimensie</vt:lpstr>
      <vt:lpstr>Life events en opeenvolgende problematiek: vroegtijdig het gesprek voeren? </vt:lpstr>
      <vt:lpstr>Life events en opeenvolgende problematiek </vt:lpstr>
      <vt:lpstr>Life events en opeenvolgende problematiek </vt:lpstr>
      <vt:lpstr>Life events en opeenvolgende problematiek</vt:lpstr>
      <vt:lpstr>Life events en opeenvolgende problematiek </vt:lpstr>
      <vt:lpstr>Life events en opeenvolgende problematiek </vt:lpstr>
      <vt:lpstr>Wie ziet de hele mens?</vt:lpstr>
      <vt:lpstr>PowerPoint-presentatie</vt:lpstr>
      <vt:lpstr>Waarom samenwerking tussen zorg en welzijn? </vt:lpstr>
      <vt:lpstr>Leven met Parkinson: het verhaal van Peter en Anita  </vt:lpstr>
      <vt:lpstr>PowerPoint-presentatie</vt:lpstr>
      <vt:lpstr>Vanuit nieuwe inzichten:  wie ga je morgen bellen om te gaan samenwerken? </vt:lpstr>
      <vt:lpstr>Bedankt!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Carolien</dc:creator>
  <cp:lastModifiedBy>Sandrina Sangers</cp:lastModifiedBy>
  <cp:revision>5</cp:revision>
  <cp:lastPrinted>2022-10-06T13:26:53Z</cp:lastPrinted>
  <dcterms:created xsi:type="dcterms:W3CDTF">2022-02-14T10:12:35Z</dcterms:created>
  <dcterms:modified xsi:type="dcterms:W3CDTF">2023-04-26T14:33:16Z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2022-02-14T00:00:00Z</vt:filetime>
  </property>
  <property fmtid="{D5CDD505-2E9C-101B-9397-08002B2CF9AE}" pid="5" name="ContentTypeId">
    <vt:lpwstr>0x010100557E29821D3CC943B7D8D7B631C9C0F6</vt:lpwstr>
  </property>
  <property fmtid="{D5CDD505-2E9C-101B-9397-08002B2CF9AE}" pid="6" name="Vertrouwelijkheid">
    <vt:lpwstr>5;#Openbaar|b27ca546-001a-4220-9d21-34d3aa70a4b4</vt:lpwstr>
  </property>
  <property fmtid="{D5CDD505-2E9C-101B-9397-08002B2CF9AE}" pid="7" name="Typering">
    <vt:lpwstr>2;#Geen|c2a9ee0b-b023-4fdb-819d-91f36db59503</vt:lpwstr>
  </property>
  <property fmtid="{D5CDD505-2E9C-101B-9397-08002B2CF9AE}" pid="8" name="ISO">
    <vt:lpwstr>3;#Nee|01e4a3df-00f3-4a1d-b591-45befe18714e</vt:lpwstr>
  </property>
  <property fmtid="{D5CDD505-2E9C-101B-9397-08002B2CF9AE}" pid="9" name="MediaServiceImageTags">
    <vt:lpwstr/>
  </property>
  <property fmtid="{D5CDD505-2E9C-101B-9397-08002B2CF9AE}" pid="10" name="DocChanged">
    <vt:lpwstr>True</vt:lpwstr>
  </property>
</Properties>
</file>