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4" r:id="rId2"/>
    <p:sldId id="290" r:id="rId3"/>
    <p:sldId id="324" r:id="rId4"/>
    <p:sldId id="329" r:id="rId5"/>
    <p:sldId id="328" r:id="rId6"/>
    <p:sldId id="326" r:id="rId7"/>
    <p:sldId id="323" r:id="rId8"/>
    <p:sldId id="316" r:id="rId9"/>
    <p:sldId id="331" r:id="rId10"/>
    <p:sldId id="332" r:id="rId11"/>
    <p:sldId id="333" r:id="rId12"/>
    <p:sldId id="310" r:id="rId13"/>
    <p:sldId id="261" r:id="rId14"/>
    <p:sldId id="334" r:id="rId15"/>
    <p:sldId id="336" r:id="rId16"/>
    <p:sldId id="319" r:id="rId17"/>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8E3171D-E1DC-4372-BA6B-A775E181D4F4}" styleName="Tabelstijl blauw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B7E2FA"/>
          </a:solidFill>
        </a:fill>
      </a:tcStyle>
    </a:band2H>
    <a:firstRow>
      <a:tcTxStyle b="on" i="off">
        <a:font>
          <a:latin typeface="Arial"/>
          <a:ea typeface="Arial"/>
          <a:cs typeface="Arial"/>
        </a:font>
        <a:srgbClr val="FFFFFF"/>
      </a:tcTxStyle>
      <a:tcStyle>
        <a:tcBdr/>
        <a:fill>
          <a:solidFill>
            <a:srgbClr val="003F5F"/>
          </a:solidFill>
        </a:fill>
      </a:tcStyle>
    </a:firstRow>
    <a:extLst>
      <a:ext uri="http://www.joulesunlimited.com/pptTableStyle"/>
    </a:extLst>
  </a:tblStyle>
  <a:tblStyle styleId="{7166197C-B460-4249-82F9-6F0109B95149}" styleName="Tabelstijl groen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CEE7DC"/>
          </a:solidFill>
        </a:fill>
      </a:tcStyle>
    </a:band2H>
    <a:firstRow>
      <a:tcTxStyle b="on" i="off">
        <a:font>
          <a:latin typeface="Arial"/>
          <a:ea typeface="Arial"/>
          <a:cs typeface="Arial"/>
        </a:font>
        <a:srgbClr val="FFFFFF"/>
      </a:tcTxStyle>
      <a:tcStyle>
        <a:tcBdr/>
        <a:fill>
          <a:solidFill>
            <a:srgbClr val="004A26"/>
          </a:solidFill>
        </a:fill>
      </a:tcStyle>
    </a:firstRow>
    <a:extLst>
      <a:ext uri="http://www.joulesunlimited.com/pptTableStyle"/>
    </a:extLst>
  </a:tblStyle>
  <a:tblStyle styleId="{7D2F2B10-13FA-4FAD-8865-1588ACDB4E04}" styleName="Tabelstijl paars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EBD6EA"/>
          </a:solidFill>
        </a:fill>
      </a:tcStyle>
    </a:band2H>
    <a:firstRow>
      <a:tcTxStyle b="on" i="off">
        <a:font>
          <a:latin typeface="Arial"/>
          <a:ea typeface="Arial"/>
          <a:cs typeface="Arial"/>
        </a:font>
        <a:srgbClr val="FFFFFF"/>
      </a:tcTxStyle>
      <a:tcStyle>
        <a:tcBdr/>
        <a:fill>
          <a:solidFill>
            <a:srgbClr val="591F58"/>
          </a:solidFill>
        </a:fill>
      </a:tcStyle>
    </a:firstRow>
    <a:extLst>
      <a:ext uri="http://www.joulesunlimited.com/pptTableStyle"/>
    </a:extLst>
  </a:tblStyle>
  <a:tblStyle styleId="{9937C07D-0579-4086-8529-3684D6DE003F}" styleName="Tabelstijl roze NZa">
    <a:wholeTbl>
      <a:tcTxStyle b="off" i="off">
        <a:font>
          <a:latin typeface="Arial"/>
          <a:ea typeface="Arial"/>
          <a:cs typeface="Arial"/>
        </a:font>
        <a:srgbClr val="000000"/>
      </a:tcTxStyle>
      <a:tcStyle>
        <a:tcBdr>
          <a:left>
            <a:ln>
              <a:noFill/>
            </a:ln>
          </a:left>
          <a:right>
            <a:ln>
              <a:noFill/>
            </a:ln>
          </a:right>
          <a:top>
            <a:ln>
              <a:noFill/>
            </a:ln>
          </a:top>
          <a:bottom>
            <a:ln>
              <a:noFill/>
            </a:ln>
          </a:bottom>
          <a:insideH>
            <a:ln>
              <a:noFill/>
            </a:ln>
          </a:insideH>
          <a:insideV>
            <a:ln>
              <a:noFill/>
            </a:ln>
          </a:insideV>
        </a:tcBdr>
        <a:fill>
          <a:noFill/>
        </a:fill>
      </a:tcStyle>
    </a:wholeTbl>
    <a:band2H>
      <a:tcTxStyle b="off" i="off">
        <a:font>
          <a:latin typeface="Arial"/>
          <a:ea typeface="Arial"/>
          <a:cs typeface="Arial"/>
        </a:font>
        <a:srgbClr val="000000"/>
      </a:tcTxStyle>
      <a:tcStyle>
        <a:tcBdr/>
        <a:fill>
          <a:solidFill>
            <a:srgbClr val="FAE3EF"/>
          </a:solidFill>
        </a:fill>
      </a:tcStyle>
    </a:band2H>
    <a:firstRow>
      <a:tcTxStyle b="on" i="off">
        <a:font>
          <a:latin typeface="Arial"/>
          <a:ea typeface="Arial"/>
          <a:cs typeface="Arial"/>
        </a:font>
        <a:srgbClr val="FFFFFF"/>
      </a:tcTxStyle>
      <a:tcStyle>
        <a:tcBdr/>
        <a:fill>
          <a:solidFill>
            <a:srgbClr val="9E145C"/>
          </a:solidFill>
        </a:fill>
      </a:tcStyle>
    </a:firstRow>
    <a:extLst>
      <a:ext uri="http://www.joulesunlimited.com/pptTableStyle"/>
    </a:extLst>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5264" autoAdjust="0"/>
  </p:normalViewPr>
  <p:slideViewPr>
    <p:cSldViewPr snapToGrid="0">
      <p:cViewPr varScale="1">
        <p:scale>
          <a:sx n="98" d="100"/>
          <a:sy n="98" d="100"/>
        </p:scale>
        <p:origin x="95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28-4-2023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28-4-2023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263004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3</a:t>
            </a:fld>
            <a:endParaRPr lang="nl-NL"/>
          </a:p>
        </p:txBody>
      </p:sp>
    </p:spTree>
    <p:extLst>
      <p:ext uri="{BB962C8B-B14F-4D97-AF65-F5344CB8AC3E}">
        <p14:creationId xmlns:p14="http://schemas.microsoft.com/office/powerpoint/2010/main" val="7074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(Groot-Brittannië</a:t>
            </a:r>
            <a:r>
              <a:rPr lang="nl-NL" baseline="0" dirty="0" smtClean="0"/>
              <a:t> een land waar verpleegkundig leiderschap hoog staat, waaronder een verpleegkundig directeur naast een medisch directeur in het </a:t>
            </a:r>
            <a:r>
              <a:rPr lang="nl-NL" baseline="0" dirty="0" err="1" smtClean="0"/>
              <a:t>zkhs</a:t>
            </a:r>
            <a:r>
              <a:rPr lang="nl-NL" baseline="0" dirty="0" smtClean="0"/>
              <a:t> en verpleegkundig specialisten die niet alleen services binnen een 1</a:t>
            </a:r>
            <a:r>
              <a:rPr lang="nl-NL" baseline="30000" dirty="0" smtClean="0"/>
              <a:t>e</a:t>
            </a:r>
            <a:r>
              <a:rPr lang="nl-NL" baseline="0" dirty="0" smtClean="0"/>
              <a:t> of 2</a:t>
            </a:r>
            <a:r>
              <a:rPr lang="nl-NL" baseline="30000" dirty="0" smtClean="0"/>
              <a:t>e</a:t>
            </a:r>
            <a:r>
              <a:rPr lang="nl-NL" baseline="0" dirty="0" smtClean="0"/>
              <a:t> </a:t>
            </a:r>
            <a:r>
              <a:rPr lang="nl-NL" baseline="0" dirty="0" err="1" smtClean="0"/>
              <a:t>lijns</a:t>
            </a:r>
            <a:r>
              <a:rPr lang="nl-NL" baseline="0" dirty="0" smtClean="0"/>
              <a:t> organisatie leiden, maar ook gehele regionale samenwerkingen leiden)</a:t>
            </a:r>
            <a:endParaRPr lang="nl-NL" dirty="0" smtClean="0"/>
          </a:p>
          <a:p>
            <a:r>
              <a:rPr lang="nl-NL" dirty="0" smtClean="0"/>
              <a:t>-</a:t>
            </a:r>
            <a:r>
              <a:rPr lang="nl-NL" dirty="0" smtClean="0"/>
              <a:t>16 weken versus 6-8</a:t>
            </a:r>
            <a:r>
              <a:rPr lang="nl-NL" baseline="0" dirty="0" smtClean="0"/>
              <a:t> in NL</a:t>
            </a:r>
          </a:p>
          <a:p>
            <a:r>
              <a:rPr lang="nl-NL" baseline="0" dirty="0" smtClean="0"/>
              <a:t>-multidisciplinaire aanpak, 1 kantoor</a:t>
            </a:r>
          </a:p>
          <a:p>
            <a:r>
              <a:rPr lang="nl-NL" baseline="0" dirty="0" smtClean="0"/>
              <a:t>-sportsessies met fysio/VS en diëtiste</a:t>
            </a:r>
          </a:p>
          <a:p>
            <a:r>
              <a:rPr lang="nl-NL" baseline="0" dirty="0" smtClean="0"/>
              <a:t>-vooraf en na afloop bij elke sessie vraagbaak/ RR meten/ </a:t>
            </a:r>
            <a:r>
              <a:rPr lang="nl-NL" baseline="0" dirty="0" err="1" smtClean="0"/>
              <a:t>etc</a:t>
            </a:r>
            <a:endParaRPr lang="nl-NL" baseline="0" dirty="0" smtClean="0"/>
          </a:p>
          <a:p>
            <a:r>
              <a:rPr lang="nl-NL" baseline="0" dirty="0" smtClean="0"/>
              <a:t>-informatiesessies</a:t>
            </a:r>
          </a:p>
          <a:p>
            <a:r>
              <a:rPr lang="nl-NL" baseline="0" dirty="0" smtClean="0"/>
              <a:t>-brede patiëntengroep, in NL vaak beperkter</a:t>
            </a:r>
          </a:p>
          <a:p>
            <a:r>
              <a:rPr lang="nl-NL" baseline="0" dirty="0" smtClean="0"/>
              <a:t>-Familielid/partner volgde het gehele programma ook</a:t>
            </a:r>
          </a:p>
          <a:p>
            <a:r>
              <a:rPr lang="nl-NL" baseline="0" dirty="0" smtClean="0"/>
              <a:t>-1 jaar follow-up meten CV risicofactoren</a:t>
            </a:r>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295655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Succesfactoren</a:t>
            </a:r>
            <a:r>
              <a:rPr lang="nl-NL" baseline="0" dirty="0" smtClean="0"/>
              <a:t> interprofessionele samenwerking:</a:t>
            </a:r>
          </a:p>
          <a:p>
            <a:r>
              <a:rPr lang="nl-NL" baseline="0" dirty="0" smtClean="0"/>
              <a:t>-Respect voor elkaar als persoon en als professional</a:t>
            </a:r>
          </a:p>
          <a:p>
            <a:r>
              <a:rPr lang="nl-NL" baseline="0" dirty="0" smtClean="0"/>
              <a:t>-Vertrouwen op en in elkaar</a:t>
            </a:r>
          </a:p>
          <a:p>
            <a:r>
              <a:rPr lang="nl-NL" baseline="0" dirty="0" smtClean="0"/>
              <a:t>-door intensieve samenwerking kennis opdoen van elkaars vakgebied</a:t>
            </a:r>
          </a:p>
          <a:p>
            <a:r>
              <a:rPr lang="nl-NL" baseline="0" dirty="0" smtClean="0"/>
              <a:t>-door kruisbestuiving treden op elkaars vakgebied</a:t>
            </a:r>
          </a:p>
          <a:p>
            <a:r>
              <a:rPr lang="nl-NL" baseline="0" dirty="0" smtClean="0"/>
              <a:t>-elkaar ondersteunen en versterken in overkoepelende activiteiten (presenteren, data-analyse/onderzoek, leiderschap)</a:t>
            </a:r>
          </a:p>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6</a:t>
            </a:fld>
            <a:endParaRPr lang="nl-NL"/>
          </a:p>
        </p:txBody>
      </p:sp>
    </p:spTree>
    <p:extLst>
      <p:ext uri="{BB962C8B-B14F-4D97-AF65-F5344CB8AC3E}">
        <p14:creationId xmlns:p14="http://schemas.microsoft.com/office/powerpoint/2010/main" val="4254079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8</a:t>
            </a:fld>
            <a:endParaRPr lang="nl-NL"/>
          </a:p>
        </p:txBody>
      </p:sp>
    </p:spTree>
    <p:extLst>
      <p:ext uri="{BB962C8B-B14F-4D97-AF65-F5344CB8AC3E}">
        <p14:creationId xmlns:p14="http://schemas.microsoft.com/office/powerpoint/2010/main" val="2977842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11</a:t>
            </a:fld>
            <a:endParaRPr lang="nl-NL"/>
          </a:p>
        </p:txBody>
      </p:sp>
    </p:spTree>
    <p:extLst>
      <p:ext uri="{BB962C8B-B14F-4D97-AF65-F5344CB8AC3E}">
        <p14:creationId xmlns:p14="http://schemas.microsoft.com/office/powerpoint/2010/main" val="675564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12</a:t>
            </a:fld>
            <a:endParaRPr lang="nl-NL"/>
          </a:p>
        </p:txBody>
      </p:sp>
    </p:spTree>
    <p:extLst>
      <p:ext uri="{BB962C8B-B14F-4D97-AF65-F5344CB8AC3E}">
        <p14:creationId xmlns:p14="http://schemas.microsoft.com/office/powerpoint/2010/main" val="91588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13</a:t>
            </a:fld>
            <a:endParaRPr lang="nl-NL"/>
          </a:p>
        </p:txBody>
      </p:sp>
    </p:spTree>
    <p:extLst>
      <p:ext uri="{BB962C8B-B14F-4D97-AF65-F5344CB8AC3E}">
        <p14:creationId xmlns:p14="http://schemas.microsoft.com/office/powerpoint/2010/main" val="337732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thuis te lezen: het waarderen van ieders </a:t>
            </a:r>
            <a:r>
              <a:rPr lang="nl-NL" smtClean="0"/>
              <a:t>extreem waardevolle competenties </a:t>
            </a:r>
            <a:r>
              <a:rPr lang="nl-NL" dirty="0" smtClean="0"/>
              <a:t>op basis van gelijkwaardigheid!</a:t>
            </a:r>
            <a:r>
              <a:rPr lang="nl-NL" baseline="0" dirty="0" smtClean="0"/>
              <a:t> </a:t>
            </a:r>
            <a:endParaRPr lang="nl-NL" dirty="0"/>
          </a:p>
        </p:txBody>
      </p:sp>
      <p:sp>
        <p:nvSpPr>
          <p:cNvPr id="4" name="Tijdelijke aanduiding voor dianummer 3"/>
          <p:cNvSpPr>
            <a:spLocks noGrp="1"/>
          </p:cNvSpPr>
          <p:nvPr>
            <p:ph type="sldNum" sz="quarter" idx="10"/>
          </p:nvPr>
        </p:nvSpPr>
        <p:spPr/>
        <p:txBody>
          <a:bodyPr/>
          <a:lstStyle/>
          <a:p>
            <a:fld id="{DBFFFD2D-E339-48D0-8E51-8C7BC4E3C46A}" type="slidenum">
              <a:rPr lang="nl-NL" smtClean="0"/>
              <a:t>16</a:t>
            </a:fld>
            <a:endParaRPr lang="nl-NL"/>
          </a:p>
        </p:txBody>
      </p:sp>
    </p:spTree>
    <p:extLst>
      <p:ext uri="{BB962C8B-B14F-4D97-AF65-F5344CB8AC3E}">
        <p14:creationId xmlns:p14="http://schemas.microsoft.com/office/powerpoint/2010/main" val="255955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rgbClr val="3F7C9B"/>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8" name="01_Titel 1">
            <a:extLst>
              <a:ext uri="{FF2B5EF4-FFF2-40B4-BE49-F238E27FC236}">
                <a16:creationId xmlns:a16="http://schemas.microsoft.com/office/drawing/2014/main" id="{088D2D57-4D40-499D-96A2-037E3EC322B6}"/>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lvl1pPr>
          </a:lstStyle>
          <a:p>
            <a:pPr marL="0" lvl="0">
              <a:lnSpc>
                <a:spcPct val="90000"/>
              </a:lnSpc>
            </a:pPr>
            <a:r>
              <a:rPr lang="nl-NL"/>
              <a:t>[Titel]</a:t>
            </a:r>
            <a:endParaRPr lang="nl-NL" dirty="0"/>
          </a:p>
        </p:txBody>
      </p:sp>
      <p:sp>
        <p:nvSpPr>
          <p:cNvPr id="20" name="02_Ondertitel 2">
            <a:extLst>
              <a:ext uri="{FF2B5EF4-FFF2-40B4-BE49-F238E27FC236}">
                <a16:creationId xmlns:a16="http://schemas.microsoft.com/office/drawing/2014/main" id="{50960D35-BDEB-4811-B89D-E155282EB80C}"/>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3F7C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21" name="03_Naam presentator 4 (JU-Free)">
            <a:extLst>
              <a:ext uri="{FF2B5EF4-FFF2-40B4-BE49-F238E27FC236}">
                <a16:creationId xmlns:a16="http://schemas.microsoft.com/office/drawing/2014/main" id="{96457CA6-4F30-4525-A1BA-02167950EB29}"/>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22" name="04_Functie 5 (JU-Free)">
            <a:extLst>
              <a:ext uri="{FF2B5EF4-FFF2-40B4-BE49-F238E27FC236}">
                <a16:creationId xmlns:a16="http://schemas.microsoft.com/office/drawing/2014/main" id="{28E7CEF6-9FB0-4686-821F-C53036DF1299}"/>
              </a:ext>
            </a:extLst>
          </p:cNvPr>
          <p:cNvSpPr>
            <a:spLocks noGrp="1"/>
          </p:cNvSpPr>
          <p:nvPr>
            <p:ph type="body" sz="quarter" idx="11" hasCustomPrompt="1"/>
          </p:nvPr>
        </p:nvSpPr>
        <p:spPr bwMode="invGray">
          <a:xfrm>
            <a:off x="9319846" y="5970051"/>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23" name="05_Datum 6 (JU-Free)">
            <a:extLst>
              <a:ext uri="{FF2B5EF4-FFF2-40B4-BE49-F238E27FC236}">
                <a16:creationId xmlns:a16="http://schemas.microsoft.com/office/drawing/2014/main" id="{6662864E-281F-4158-B826-67A29642AE68}"/>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782560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ussenpagina groen">
    <p:bg>
      <p:bgPr>
        <a:solidFill>
          <a:srgbClr val="0E864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4A40861A-2625-4C82-BD19-EB7AFC17DE7D}"/>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004A26"/>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C5B1A160-C106-42CA-BC16-F43803E022D2}"/>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0E8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3542963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ssenpagina paars">
    <p:bg>
      <p:bgPr>
        <a:solidFill>
          <a:srgbClr val="852F81"/>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EAEFED4C-55CA-4E7F-9FE7-B40B2216C9BF}"/>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591F58"/>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3ED6791A-0C6C-4150-B0DD-346EE6AAF880}"/>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852F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2998091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ussenpagina roze">
    <p:bg>
      <p:bgPr>
        <a:solidFill>
          <a:srgbClr val="B15688"/>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8AB9ADF2-248D-4FBE-9004-0648B5A1BE9F}"/>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solidFill>
                  <a:srgbClr val="9E145C"/>
                </a:solidFill>
              </a:defRPr>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BFFFFCEE-0BA1-4CEF-AE41-F1D970ADC282}"/>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B156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3269752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L)">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8C4E069-F96C-4A06-9B66-99504B3CD046}"/>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4B52814D-0F59-425F-B1EC-EBB18FCF3EEF}"/>
              </a:ext>
            </a:extLst>
          </p:cNvPr>
          <p:cNvSpPr>
            <a:spLocks noGrp="1" noSelect="1"/>
          </p:cNvSpPr>
          <p:nvPr>
            <p:ph type="body" sz="quarter" idx="13" hasCustomPrompt="1"/>
          </p:nvPr>
        </p:nvSpPr>
        <p:spPr bwMode="gray">
          <a:xfrm>
            <a:off x="1320800" y="1817688"/>
            <a:ext cx="5678488" cy="4068000"/>
          </a:xfrm>
        </p:spPr>
        <p:txBody>
          <a:bodyPr/>
          <a:lstStyle>
            <a:lvl1pPr>
              <a:defRPr/>
            </a:lvl1pPr>
          </a:lstStyle>
          <a:p>
            <a:pPr lvl="0"/>
            <a:r>
              <a:rPr lang="nl-NL" dirty="0"/>
              <a:t>[Tekst]</a:t>
            </a:r>
          </a:p>
        </p:txBody>
      </p:sp>
    </p:spTree>
    <p:extLst>
      <p:ext uri="{BB962C8B-B14F-4D97-AF65-F5344CB8AC3E}">
        <p14:creationId xmlns:p14="http://schemas.microsoft.com/office/powerpoint/2010/main" val="4124800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tekst (L) groen">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4D812CD5-EB7F-4BD1-8892-D6B1A18F79DD}"/>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AEF2A27A-AE7F-4E27-9F71-DFEAF4747FA4}"/>
              </a:ext>
            </a:extLst>
          </p:cNvPr>
          <p:cNvSpPr>
            <a:spLocks noGrp="1" noSelect="1"/>
          </p:cNvSpPr>
          <p:nvPr>
            <p:ph type="body" sz="quarter" idx="13" hasCustomPrompt="1"/>
          </p:nvPr>
        </p:nvSpPr>
        <p:spPr bwMode="gray">
          <a:xfrm>
            <a:off x="1320800" y="1817688"/>
            <a:ext cx="5678488"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Tree>
    <p:extLst>
      <p:ext uri="{BB962C8B-B14F-4D97-AF65-F5344CB8AC3E}">
        <p14:creationId xmlns:p14="http://schemas.microsoft.com/office/powerpoint/2010/main" val="4293935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tekst (L) paars">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B3FA9C4-7131-4550-9478-031E4FBBD5DA}"/>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FA27104A-8205-4704-B6C7-EAA192D996EF}"/>
              </a:ext>
            </a:extLst>
          </p:cNvPr>
          <p:cNvSpPr>
            <a:spLocks noGrp="1" noSelect="1"/>
          </p:cNvSpPr>
          <p:nvPr>
            <p:ph type="body" sz="quarter" idx="13" hasCustomPrompt="1"/>
          </p:nvPr>
        </p:nvSpPr>
        <p:spPr bwMode="gray">
          <a:xfrm>
            <a:off x="1320800" y="1817688"/>
            <a:ext cx="5678488"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Tree>
    <p:extLst>
      <p:ext uri="{BB962C8B-B14F-4D97-AF65-F5344CB8AC3E}">
        <p14:creationId xmlns:p14="http://schemas.microsoft.com/office/powerpoint/2010/main" val="341534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en tekst (L) roze">
    <p:spTree>
      <p:nvGrpSpPr>
        <p:cNvPr id="1" name=""/>
        <p:cNvGrpSpPr/>
        <p:nvPr/>
      </p:nvGrpSpPr>
      <p:grpSpPr>
        <a:xfrm>
          <a:off x="0" y="0"/>
          <a:ext cx="0" cy="0"/>
          <a:chOff x="0" y="0"/>
          <a:chExt cx="0" cy="0"/>
        </a:xfrm>
      </p:grpSpPr>
      <p:sp>
        <p:nvSpPr>
          <p:cNvPr id="7" name="Freeform 5"/>
          <p:cNvSpPr>
            <a:spLocks noSelect="1"/>
          </p:cNvSpPr>
          <p:nvPr userDrawn="1"/>
        </p:nvSpPr>
        <p:spPr bwMode="gray">
          <a:xfrm>
            <a:off x="7010400" y="4595813"/>
            <a:ext cx="5181600" cy="2262188"/>
          </a:xfrm>
          <a:custGeom>
            <a:avLst/>
            <a:gdLst>
              <a:gd name="T0" fmla="*/ 16321 w 16321"/>
              <a:gd name="T1" fmla="*/ 2480 h 7127"/>
              <a:gd name="T2" fmla="*/ 16321 w 16321"/>
              <a:gd name="T3" fmla="*/ 7127 h 7127"/>
              <a:gd name="T4" fmla="*/ 0 w 16321"/>
              <a:gd name="T5" fmla="*/ 7127 h 7127"/>
              <a:gd name="T6" fmla="*/ 2109 w 16321"/>
              <a:gd name="T7" fmla="*/ 3598 h 7127"/>
              <a:gd name="T8" fmla="*/ 5399 w 16321"/>
              <a:gd name="T9" fmla="*/ 1250 h 7127"/>
              <a:gd name="T10" fmla="*/ 10063 w 16321"/>
              <a:gd name="T11" fmla="*/ 266 h 7127"/>
              <a:gd name="T12" fmla="*/ 13738 w 16321"/>
              <a:gd name="T13" fmla="*/ 899 h 7127"/>
              <a:gd name="T14" fmla="*/ 16321 w 16321"/>
              <a:gd name="T15" fmla="*/ 2480 h 7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21" h="7127">
                <a:moveTo>
                  <a:pt x="16321" y="2480"/>
                </a:moveTo>
                <a:cubicBezTo>
                  <a:pt x="16321" y="7127"/>
                  <a:pt x="16321" y="7127"/>
                  <a:pt x="16321" y="7127"/>
                </a:cubicBezTo>
                <a:cubicBezTo>
                  <a:pt x="0" y="7127"/>
                  <a:pt x="0" y="7127"/>
                  <a:pt x="0" y="7127"/>
                </a:cubicBezTo>
                <a:cubicBezTo>
                  <a:pt x="2109" y="3598"/>
                  <a:pt x="2109" y="3598"/>
                  <a:pt x="2109" y="3598"/>
                </a:cubicBezTo>
                <a:cubicBezTo>
                  <a:pt x="2831" y="2391"/>
                  <a:pt x="4023" y="1540"/>
                  <a:pt x="5399" y="1250"/>
                </a:cubicBezTo>
                <a:cubicBezTo>
                  <a:pt x="10063" y="266"/>
                  <a:pt x="10063" y="266"/>
                  <a:pt x="10063" y="266"/>
                </a:cubicBezTo>
                <a:cubicBezTo>
                  <a:pt x="11324" y="0"/>
                  <a:pt x="12639" y="227"/>
                  <a:pt x="13738" y="899"/>
                </a:cubicBezTo>
                <a:lnTo>
                  <a:pt x="16321" y="248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0D3F5C25-FC04-4DA6-AF1A-A0901A78E0DA}"/>
              </a:ext>
            </a:extLst>
          </p:cNvPr>
          <p:cNvSpPr>
            <a:spLocks noGrp="1" noSelect="1"/>
          </p:cNvSpPr>
          <p:nvPr>
            <p:ph type="title" hasCustomPrompt="1"/>
          </p:nvPr>
        </p:nvSpPr>
        <p:spPr>
          <a:xfrm>
            <a:off x="1321708" y="564614"/>
            <a:ext cx="5677477"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9" name="02_Tijdelijke aanduiding voor tekst 5">
            <a:extLst>
              <a:ext uri="{FF2B5EF4-FFF2-40B4-BE49-F238E27FC236}">
                <a16:creationId xmlns:a16="http://schemas.microsoft.com/office/drawing/2014/main" id="{AC432432-FE7C-4A20-89C7-803F8C7A105E}"/>
              </a:ext>
            </a:extLst>
          </p:cNvPr>
          <p:cNvSpPr>
            <a:spLocks noGrp="1" noSelect="1"/>
          </p:cNvSpPr>
          <p:nvPr>
            <p:ph type="body" sz="quarter" idx="13" hasCustomPrompt="1"/>
          </p:nvPr>
        </p:nvSpPr>
        <p:spPr bwMode="gray">
          <a:xfrm>
            <a:off x="1320800" y="1817688"/>
            <a:ext cx="5678488"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Tree>
    <p:extLst>
      <p:ext uri="{BB962C8B-B14F-4D97-AF65-F5344CB8AC3E}">
        <p14:creationId xmlns:p14="http://schemas.microsoft.com/office/powerpoint/2010/main" val="1729440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tekst (2-koloms)">
    <p:spTree>
      <p:nvGrpSpPr>
        <p:cNvPr id="1" name=""/>
        <p:cNvGrpSpPr/>
        <p:nvPr/>
      </p:nvGrpSpPr>
      <p:grpSpPr>
        <a:xfrm>
          <a:off x="0" y="0"/>
          <a:ext cx="0" cy="0"/>
          <a:chOff x="0" y="0"/>
          <a:chExt cx="0" cy="0"/>
        </a:xfrm>
      </p:grpSpPr>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82AA5B08-F2FE-47C8-B9F0-031457BBE8FB}"/>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7" name="02_Tijdelijke aanduiding voor tekst 5">
            <a:extLst>
              <a:ext uri="{FF2B5EF4-FFF2-40B4-BE49-F238E27FC236}">
                <a16:creationId xmlns:a16="http://schemas.microsoft.com/office/drawing/2014/main" id="{8890BC0E-582C-42D8-BF68-4A5C4A7E053C}"/>
              </a:ext>
            </a:extLst>
          </p:cNvPr>
          <p:cNvSpPr>
            <a:spLocks noGrp="1" noSelect="1"/>
          </p:cNvSpPr>
          <p:nvPr>
            <p:ph type="body" sz="quarter" idx="13" hasCustomPrompt="1"/>
          </p:nvPr>
        </p:nvSpPr>
        <p:spPr bwMode="gray">
          <a:xfrm>
            <a:off x="1320800" y="1817688"/>
            <a:ext cx="9648000" cy="4068000"/>
          </a:xfrm>
        </p:spPr>
        <p:txBody>
          <a:bodyPr numCol="2" spcCol="864000"/>
          <a:lstStyle>
            <a:lvl1pPr>
              <a:defRPr baseline="0"/>
            </a:lvl1pPr>
            <a:lvl4pPr>
              <a:defRPr/>
            </a:lvl4pPr>
          </a:lstStyle>
          <a:p>
            <a:pPr lvl="0"/>
            <a:r>
              <a:rPr lang="nl-NL" dirty="0"/>
              <a:t>[Tekst (2-koloms)]</a:t>
            </a:r>
          </a:p>
        </p:txBody>
      </p:sp>
    </p:spTree>
    <p:extLst>
      <p:ext uri="{BB962C8B-B14F-4D97-AF65-F5344CB8AC3E}">
        <p14:creationId xmlns:p14="http://schemas.microsoft.com/office/powerpoint/2010/main" val="3096297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tabel (L)">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046ED4FA-78BA-48BA-845A-C2A7FE362E43}"/>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10954E0F-9E10-4496-89C0-5476FDB8ABE5}"/>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3F94C5A8-6B26-4AB2-A969-0F57B7AA1379}"/>
              </a:ext>
            </a:extLst>
          </p:cNvPr>
          <p:cNvSpPr>
            <a:spLocks noGrp="1" noSelect="1"/>
          </p:cNvSpPr>
          <p:nvPr>
            <p:ph type="body" sz="quarter" idx="14" hasCustomPrompt="1"/>
          </p:nvPr>
        </p:nvSpPr>
        <p:spPr bwMode="gray">
          <a:xfrm>
            <a:off x="6584467" y="1817688"/>
            <a:ext cx="4385239" cy="4068000"/>
          </a:xfrm>
        </p:spPr>
        <p:txBody>
          <a:bodyPr/>
          <a:lstStyle>
            <a:lvl1pPr>
              <a:defRPr/>
            </a:lvl1pPr>
            <a:lvl4pPr>
              <a:defRPr/>
            </a:lvl4pPr>
            <a:lvl5pPr marL="216000" indent="-216000">
              <a:buClr>
                <a:schemeClr val="accent1"/>
              </a:buClr>
              <a:buFont typeface="Arial" panose="020B0604020202020204" pitchFamily="34" charset="0"/>
              <a:buChar char="•"/>
              <a:defRPr lang="nl-NL" sz="1800" kern="1200" dirty="0" smtClean="0">
                <a:solidFill>
                  <a:schemeClr val="tx1"/>
                </a:solidFill>
                <a:latin typeface="+mn-lt"/>
                <a:ea typeface="+mn-ea"/>
                <a:cs typeface="+mn-cs"/>
              </a:defRPr>
            </a:lvl5pPr>
          </a:lstStyle>
          <a:p>
            <a:pPr lvl="0"/>
            <a:r>
              <a:rPr lang="nl-NL" dirty="0"/>
              <a:t>[Tekst]</a:t>
            </a:r>
          </a:p>
        </p:txBody>
      </p:sp>
    </p:spTree>
    <p:extLst>
      <p:ext uri="{BB962C8B-B14F-4D97-AF65-F5344CB8AC3E}">
        <p14:creationId xmlns:p14="http://schemas.microsoft.com/office/powerpoint/2010/main" val="2521871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en tabel (L)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E9A2C7F-7086-488D-B4BE-CD259057E9CE}"/>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650B6B83-8179-4B88-8784-2B7A4FD39E92}"/>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B9C88BAE-A608-474F-91DB-682DC30E9CF7}"/>
              </a:ext>
            </a:extLst>
          </p:cNvPr>
          <p:cNvSpPr>
            <a:spLocks noGrp="1" noSelect="1"/>
          </p:cNvSpPr>
          <p:nvPr>
            <p:ph type="body" sz="quarter" idx="14" hasCustomPrompt="1"/>
          </p:nvPr>
        </p:nvSpPr>
        <p:spPr bwMode="gray">
          <a:xfrm>
            <a:off x="6584467" y="1817688"/>
            <a:ext cx="4385239" cy="4068000"/>
          </a:xfrm>
        </p:spPr>
        <p:txBody>
          <a:bodyPr/>
          <a:lstStyle>
            <a:lvl1pPr>
              <a:buClr>
                <a:schemeClr val="accent4"/>
              </a:buClr>
              <a:defRPr/>
            </a:lvl1pPr>
            <a:lvl2pPr>
              <a:buClr>
                <a:schemeClr val="accent4"/>
              </a:buClr>
              <a:defRPr/>
            </a:lvl2pPr>
            <a:lvl3pPr>
              <a:buClr>
                <a:schemeClr val="accent4"/>
              </a:buClr>
              <a:defRPr/>
            </a:lvl3pPr>
            <a:lvl4pPr>
              <a:defRPr/>
            </a:lvl4pPr>
          </a:lstStyle>
          <a:p>
            <a:pPr lvl="0"/>
            <a:r>
              <a:rPr lang="nl-NL" dirty="0"/>
              <a:t>[Tekst]</a:t>
            </a:r>
          </a:p>
        </p:txBody>
      </p:sp>
    </p:spTree>
    <p:extLst>
      <p:ext uri="{BB962C8B-B14F-4D97-AF65-F5344CB8AC3E}">
        <p14:creationId xmlns:p14="http://schemas.microsoft.com/office/powerpoint/2010/main" val="346707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groen">
    <p:bg>
      <p:bgPr>
        <a:solidFill>
          <a:srgbClr val="0E864A"/>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234E9C1F-C3B4-409B-B006-4A24AD482174}"/>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004A26"/>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66D4D09E-4ACD-44B6-82B4-CD0E4F176FCE}"/>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0E8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2E6AA5CC-DC90-4AFE-9E5F-73DB944276C7}"/>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3E2618E4-FDFB-461B-9AFA-2C2639425684}"/>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BE133CBF-558C-4B28-A2D0-1C56A0DE5841}"/>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953447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abel (L)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4980FC46-29A7-439C-9479-9D92B4284EDC}"/>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108D35A3-EFBF-4B96-97B4-9F1E100BFB50}"/>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121FCB72-48AA-4237-BE00-F784C8E16562}"/>
              </a:ext>
            </a:extLst>
          </p:cNvPr>
          <p:cNvSpPr>
            <a:spLocks noGrp="1" noSelect="1"/>
          </p:cNvSpPr>
          <p:nvPr>
            <p:ph type="body" sz="quarter" idx="14" hasCustomPrompt="1"/>
          </p:nvPr>
        </p:nvSpPr>
        <p:spPr bwMode="gray">
          <a:xfrm>
            <a:off x="6584467" y="1817688"/>
            <a:ext cx="4385239" cy="4068000"/>
          </a:xfrm>
        </p:spPr>
        <p:txBody>
          <a:bodyPr/>
          <a:lstStyle>
            <a:lvl1pPr>
              <a:buClr>
                <a:schemeClr val="accent3"/>
              </a:buClr>
              <a:defRPr/>
            </a:lvl1pPr>
            <a:lvl2pPr>
              <a:buClr>
                <a:schemeClr val="accent3"/>
              </a:buClr>
              <a:defRPr/>
            </a:lvl2pPr>
            <a:lvl3pPr>
              <a:buClr>
                <a:schemeClr val="accent3"/>
              </a:buClr>
              <a:defRPr/>
            </a:lvl3pPr>
            <a:lvl4pPr>
              <a:defRPr/>
            </a:lvl4pPr>
          </a:lstStyle>
          <a:p>
            <a:pPr lvl="0"/>
            <a:r>
              <a:rPr lang="nl-NL" dirty="0"/>
              <a:t>[Tekst]</a:t>
            </a:r>
          </a:p>
        </p:txBody>
      </p:sp>
    </p:spTree>
    <p:extLst>
      <p:ext uri="{BB962C8B-B14F-4D97-AF65-F5344CB8AC3E}">
        <p14:creationId xmlns:p14="http://schemas.microsoft.com/office/powerpoint/2010/main" val="424602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en tabel (L)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6632575" y="6053138"/>
            <a:ext cx="3525838" cy="804863"/>
          </a:xfrm>
          <a:custGeom>
            <a:avLst/>
            <a:gdLst>
              <a:gd name="T0" fmla="*/ 11106 w 11106"/>
              <a:gd name="T1" fmla="*/ 2536 h 2536"/>
              <a:gd name="T2" fmla="*/ 0 w 11106"/>
              <a:gd name="T3" fmla="*/ 2536 h 2536"/>
              <a:gd name="T4" fmla="*/ 1763 w 11106"/>
              <a:gd name="T5" fmla="*/ 1487 h 2536"/>
              <a:gd name="T6" fmla="*/ 4562 w 11106"/>
              <a:gd name="T7" fmla="*/ 522 h 2536"/>
              <a:gd name="T8" fmla="*/ 9063 w 11106"/>
              <a:gd name="T9" fmla="*/ 1133 h 2536"/>
              <a:gd name="T10" fmla="*/ 11106 w 11106"/>
              <a:gd name="T11" fmla="*/ 2536 h 2536"/>
            </a:gdLst>
            <a:ahLst/>
            <a:cxnLst>
              <a:cxn ang="0">
                <a:pos x="T0" y="T1"/>
              </a:cxn>
              <a:cxn ang="0">
                <a:pos x="T2" y="T3"/>
              </a:cxn>
              <a:cxn ang="0">
                <a:pos x="T4" y="T5"/>
              </a:cxn>
              <a:cxn ang="0">
                <a:pos x="T6" y="T7"/>
              </a:cxn>
              <a:cxn ang="0">
                <a:pos x="T8" y="T9"/>
              </a:cxn>
              <a:cxn ang="0">
                <a:pos x="T10" y="T11"/>
              </a:cxn>
            </a:cxnLst>
            <a:rect l="0" t="0" r="r" b="b"/>
            <a:pathLst>
              <a:path w="11106" h="2536">
                <a:moveTo>
                  <a:pt x="11106" y="2536"/>
                </a:moveTo>
                <a:cubicBezTo>
                  <a:pt x="0" y="2536"/>
                  <a:pt x="0" y="2536"/>
                  <a:pt x="0" y="2536"/>
                </a:cubicBezTo>
                <a:cubicBezTo>
                  <a:pt x="502" y="2077"/>
                  <a:pt x="1099" y="1716"/>
                  <a:pt x="1763" y="1487"/>
                </a:cubicBezTo>
                <a:cubicBezTo>
                  <a:pt x="4562" y="522"/>
                  <a:pt x="4562" y="522"/>
                  <a:pt x="4562" y="522"/>
                </a:cubicBezTo>
                <a:cubicBezTo>
                  <a:pt x="6074" y="0"/>
                  <a:pt x="7745" y="227"/>
                  <a:pt x="9063" y="1133"/>
                </a:cubicBezTo>
                <a:lnTo>
                  <a:pt x="11106" y="2536"/>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C72FB6E-5BF7-472C-840A-A431185E2558}"/>
              </a:ext>
            </a:extLst>
          </p:cNvPr>
          <p:cNvSpPr>
            <a:spLocks noGrp="1" noSelect="1"/>
          </p:cNvSpPr>
          <p:nvPr>
            <p:ph type="title" hasCustomPrompt="1"/>
          </p:nvPr>
        </p:nvSpPr>
        <p:spPr>
          <a:xfrm>
            <a:off x="1321706" y="564614"/>
            <a:ext cx="9648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2" name="02_Tijdelijke aanduiding voor tabel 6">
            <a:extLst>
              <a:ext uri="{FF2B5EF4-FFF2-40B4-BE49-F238E27FC236}">
                <a16:creationId xmlns:a16="http://schemas.microsoft.com/office/drawing/2014/main" id="{4CF54885-F35B-4774-BE62-9C2CCEC17A7B}"/>
              </a:ext>
            </a:extLst>
          </p:cNvPr>
          <p:cNvSpPr>
            <a:spLocks noGrp="1" noSelect="1"/>
          </p:cNvSpPr>
          <p:nvPr>
            <p:ph type="tbl" sz="quarter" idx="13" hasCustomPrompt="1"/>
          </p:nvPr>
        </p:nvSpPr>
        <p:spPr bwMode="gray">
          <a:xfrm>
            <a:off x="1322388" y="1888338"/>
            <a:ext cx="4680000" cy="3996000"/>
          </a:xfrm>
        </p:spPr>
        <p:txBody>
          <a:bodyPr tIns="0"/>
          <a:lstStyle>
            <a:lvl1pPr marL="0" indent="0">
              <a:buNone/>
              <a:defRPr baseline="0"/>
            </a:lvl1pPr>
          </a:lstStyle>
          <a:p>
            <a:r>
              <a:rPr lang="nl-NL" dirty="0"/>
              <a:t>[Klik op het pictogram om een tabel in te voegen. Klik dan in de tabel en kies via Hulpmiddelen voor tabellen | Ontwerpen de Tabelstijl &lt;kleur&gt; </a:t>
            </a:r>
            <a:r>
              <a:rPr lang="nl-NL" dirty="0" err="1"/>
              <a:t>Nza</a:t>
            </a:r>
            <a:r>
              <a:rPr lang="nl-NL" dirty="0"/>
              <a:t>)]</a:t>
            </a:r>
          </a:p>
        </p:txBody>
      </p:sp>
      <p:sp>
        <p:nvSpPr>
          <p:cNvPr id="13" name="03_Tijdelijke aanduiding voor tekst 5">
            <a:extLst>
              <a:ext uri="{FF2B5EF4-FFF2-40B4-BE49-F238E27FC236}">
                <a16:creationId xmlns:a16="http://schemas.microsoft.com/office/drawing/2014/main" id="{5AC8D863-2DEB-4A8C-A8EA-439148CE636A}"/>
              </a:ext>
            </a:extLst>
          </p:cNvPr>
          <p:cNvSpPr>
            <a:spLocks noGrp="1" noSelect="1"/>
          </p:cNvSpPr>
          <p:nvPr>
            <p:ph type="body" sz="quarter" idx="14" hasCustomPrompt="1"/>
          </p:nvPr>
        </p:nvSpPr>
        <p:spPr bwMode="gray">
          <a:xfrm>
            <a:off x="6584467" y="1817688"/>
            <a:ext cx="4385239" cy="4068000"/>
          </a:xfrm>
        </p:spPr>
        <p:txBody>
          <a:bodyPr/>
          <a:lstStyle>
            <a:lvl1pPr>
              <a:buClr>
                <a:schemeClr val="accent2"/>
              </a:buClr>
              <a:defRPr/>
            </a:lvl1pPr>
            <a:lvl2pPr>
              <a:buClr>
                <a:schemeClr val="accent2"/>
              </a:buClr>
              <a:defRPr/>
            </a:lvl2pPr>
            <a:lvl3pPr>
              <a:buClr>
                <a:schemeClr val="accent2"/>
              </a:buClr>
              <a:defRPr/>
            </a:lvl3pPr>
            <a:lvl4pPr>
              <a:defRPr/>
            </a:lvl4pPr>
          </a:lstStyle>
          <a:p>
            <a:pPr lvl="0"/>
            <a:r>
              <a:rPr lang="nl-NL" dirty="0"/>
              <a:t>[Tekst]</a:t>
            </a:r>
          </a:p>
        </p:txBody>
      </p:sp>
    </p:spTree>
    <p:extLst>
      <p:ext uri="{BB962C8B-B14F-4D97-AF65-F5344CB8AC3E}">
        <p14:creationId xmlns:p14="http://schemas.microsoft.com/office/powerpoint/2010/main" val="2555045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DAF517AC-8995-4A0F-99EC-CBCDEC11E355}"/>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C1B61956-70FC-412F-9FEB-C8A972D80CCF}"/>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afbeelding 6">
            <a:extLst>
              <a:ext uri="{FF2B5EF4-FFF2-40B4-BE49-F238E27FC236}">
                <a16:creationId xmlns:a16="http://schemas.microsoft.com/office/drawing/2014/main" id="{777FE152-6C42-4F89-9F65-B16680730ADE}"/>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1513351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groen">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0A8BAE9-92CE-4074-8BF1-BB7C9E92E23D}"/>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A500B465-5B6E-4B1F-885B-238C60342FD1}"/>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7751F5CC-E1EF-450A-BBCF-2BB1CDA4AB9C}"/>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2933717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paars">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3D9782B3-825F-42A4-B128-7EF76C24A39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5FAC1AA4-487A-40BE-A21C-BFB0ABE3A2C1}"/>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167D8A35-4E33-48C9-88E4-9DF930DDD26C}"/>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4044253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tekst (L) en afbeelding klein (R) roze">
    <p:spTree>
      <p:nvGrpSpPr>
        <p:cNvPr id="1" name=""/>
        <p:cNvGrpSpPr/>
        <p:nvPr/>
      </p:nvGrpSpPr>
      <p:grpSpPr>
        <a:xfrm>
          <a:off x="0" y="0"/>
          <a:ext cx="0" cy="0"/>
          <a:chOff x="0" y="0"/>
          <a:chExt cx="0" cy="0"/>
        </a:xfrm>
      </p:grpSpPr>
      <p:sp>
        <p:nvSpPr>
          <p:cNvPr id="8" name="Freeform 9"/>
          <p:cNvSpPr>
            <a:spLocks noSelect="1"/>
          </p:cNvSpPr>
          <p:nvPr userDrawn="1"/>
        </p:nvSpPr>
        <p:spPr bwMode="gray">
          <a:xfrm>
            <a:off x="7067550" y="1298575"/>
            <a:ext cx="5124450" cy="5559425"/>
          </a:xfrm>
          <a:custGeom>
            <a:avLst/>
            <a:gdLst>
              <a:gd name="T0" fmla="*/ 16141 w 16141"/>
              <a:gd name="T1" fmla="*/ 1040 h 17508"/>
              <a:gd name="T2" fmla="*/ 16141 w 16141"/>
              <a:gd name="T3" fmla="*/ 17508 h 17508"/>
              <a:gd name="T4" fmla="*/ 2909 w 16141"/>
              <a:gd name="T5" fmla="*/ 17508 h 17508"/>
              <a:gd name="T6" fmla="*/ 339 w 16141"/>
              <a:gd name="T7" fmla="*/ 9306 h 17508"/>
              <a:gd name="T8" fmla="*/ 909 w 16141"/>
              <a:gd name="T9" fmla="*/ 6152 h 17508"/>
              <a:gd name="T10" fmla="*/ 4579 w 16141"/>
              <a:gd name="T11" fmla="*/ 1436 h 17508"/>
              <a:gd name="T12" fmla="*/ 7663 w 16141"/>
              <a:gd name="T13" fmla="*/ 127 h 17508"/>
              <a:gd name="T14" fmla="*/ 16141 w 16141"/>
              <a:gd name="T15" fmla="*/ 1040 h 17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41" h="17508">
                <a:moveTo>
                  <a:pt x="16141" y="1040"/>
                </a:moveTo>
                <a:cubicBezTo>
                  <a:pt x="16141" y="17508"/>
                  <a:pt x="16141" y="17508"/>
                  <a:pt x="16141" y="17508"/>
                </a:cubicBezTo>
                <a:cubicBezTo>
                  <a:pt x="2909" y="17508"/>
                  <a:pt x="2909" y="17508"/>
                  <a:pt x="2909" y="17508"/>
                </a:cubicBezTo>
                <a:cubicBezTo>
                  <a:pt x="339" y="9306"/>
                  <a:pt x="339" y="9306"/>
                  <a:pt x="339" y="9306"/>
                </a:cubicBezTo>
                <a:cubicBezTo>
                  <a:pt x="0" y="8225"/>
                  <a:pt x="213" y="7046"/>
                  <a:pt x="909" y="6152"/>
                </a:cubicBezTo>
                <a:cubicBezTo>
                  <a:pt x="4579" y="1436"/>
                  <a:pt x="4579" y="1436"/>
                  <a:pt x="4579" y="1436"/>
                </a:cubicBezTo>
                <a:cubicBezTo>
                  <a:pt x="5312" y="495"/>
                  <a:pt x="6478" y="0"/>
                  <a:pt x="7663" y="127"/>
                </a:cubicBezTo>
                <a:lnTo>
                  <a:pt x="16141" y="104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A837F68-B7A5-429D-97F0-C5A7221BA9E6}"/>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EF147083-FE87-4347-B277-ED2340BACF0A}"/>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108B9FC2-BF3E-4060-B3F3-B3EBCC34D25F}"/>
              </a:ext>
            </a:extLst>
          </p:cNvPr>
          <p:cNvSpPr>
            <a:spLocks noGrp="1" noSelect="1"/>
          </p:cNvSpPr>
          <p:nvPr>
            <p:ph type="pic" sz="quarter" idx="14" hasCustomPrompt="1"/>
          </p:nvPr>
        </p:nvSpPr>
        <p:spPr bwMode="gray">
          <a:xfrm>
            <a:off x="6192000" y="1735138"/>
            <a:ext cx="4689475" cy="4014000"/>
          </a:xfrm>
        </p:spPr>
        <p:txBody>
          <a:bodyPr/>
          <a:lstStyle>
            <a:lvl1pPr marL="0" indent="0">
              <a:buNone/>
              <a:defRPr baseline="0"/>
            </a:lvl1pPr>
          </a:lstStyle>
          <a:p>
            <a:r>
              <a:rPr lang="nl-NL" dirty="0"/>
              <a:t>[Klik op het pictogram om een afbeelding in te voegen]</a:t>
            </a:r>
          </a:p>
        </p:txBody>
      </p:sp>
    </p:spTree>
    <p:extLst>
      <p:ext uri="{BB962C8B-B14F-4D97-AF65-F5344CB8AC3E}">
        <p14:creationId xmlns:p14="http://schemas.microsoft.com/office/powerpoint/2010/main" val="578377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tekst (L) en grafiek (R)">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1CC37D9-BC5A-49BA-B217-B6EB725570D0}"/>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CBB79FE4-0428-4CFD-B88F-1A8CF58F4D47}"/>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4" name="03_Tijdelijke aanduiding voor grafiek 7">
            <a:extLst>
              <a:ext uri="{FF2B5EF4-FFF2-40B4-BE49-F238E27FC236}">
                <a16:creationId xmlns:a16="http://schemas.microsoft.com/office/drawing/2014/main" id="{ABD976DE-E2C0-4F9E-B92A-C0B995512AA9}"/>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B5818E95-E1F1-46B3-876C-EBFA3F290A19}"/>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781855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tekst (L) en grafiek (R) groen">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7DED7488-263A-4217-AD65-C4416B6FAAC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6A1CF4F1-6451-4C60-85D3-F91E7F40A362}"/>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F31C0CFE-ABB3-4D73-B794-2C669162DB16}"/>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2136D825-ECD9-49AD-AD75-6B9431BDFCA6}"/>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160381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tekst (L) en grafiek (R) paars">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3990B8DD-FA4F-4494-AE31-26C8E434FF5D}"/>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81738EB5-613F-4467-A7E0-D69011059211}"/>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E7F1E0B6-051C-4CC2-B06C-CB6C8CF75A8F}"/>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0B70883D-C71C-4B29-B829-502CC7C9DD16}"/>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3463421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tekst (L) en grafiek (R) roze">
    <p:spTree>
      <p:nvGrpSpPr>
        <p:cNvPr id="1" name=""/>
        <p:cNvGrpSpPr/>
        <p:nvPr/>
      </p:nvGrpSpPr>
      <p:grpSpPr>
        <a:xfrm>
          <a:off x="0" y="0"/>
          <a:ext cx="0" cy="0"/>
          <a:chOff x="0" y="0"/>
          <a:chExt cx="0" cy="0"/>
        </a:xfrm>
      </p:grpSpPr>
      <p:sp>
        <p:nvSpPr>
          <p:cNvPr id="9" name="Freeform 5"/>
          <p:cNvSpPr>
            <a:spLocks noSelect="1"/>
          </p:cNvSpPr>
          <p:nvPr userDrawn="1"/>
        </p:nvSpPr>
        <p:spPr bwMode="gray">
          <a:xfrm>
            <a:off x="0" y="5486400"/>
            <a:ext cx="2244725" cy="1371600"/>
          </a:xfrm>
          <a:custGeom>
            <a:avLst/>
            <a:gdLst>
              <a:gd name="T0" fmla="*/ 7067 w 7067"/>
              <a:gd name="T1" fmla="*/ 4319 h 4319"/>
              <a:gd name="T2" fmla="*/ 0 w 7067"/>
              <a:gd name="T3" fmla="*/ 4319 h 4319"/>
              <a:gd name="T4" fmla="*/ 0 w 7067"/>
              <a:gd name="T5" fmla="*/ 0 h 4319"/>
              <a:gd name="T6" fmla="*/ 2368 w 7067"/>
              <a:gd name="T7" fmla="*/ 255 h 4319"/>
              <a:gd name="T8" fmla="*/ 4620 w 7067"/>
              <a:gd name="T9" fmla="*/ 1446 h 4319"/>
              <a:gd name="T10" fmla="*/ 7067 w 7067"/>
              <a:gd name="T11" fmla="*/ 4319 h 4319"/>
            </a:gdLst>
            <a:ahLst/>
            <a:cxnLst>
              <a:cxn ang="0">
                <a:pos x="T0" y="T1"/>
              </a:cxn>
              <a:cxn ang="0">
                <a:pos x="T2" y="T3"/>
              </a:cxn>
              <a:cxn ang="0">
                <a:pos x="T4" y="T5"/>
              </a:cxn>
              <a:cxn ang="0">
                <a:pos x="T6" y="T7"/>
              </a:cxn>
              <a:cxn ang="0">
                <a:pos x="T8" y="T9"/>
              </a:cxn>
              <a:cxn ang="0">
                <a:pos x="T10" y="T11"/>
              </a:cxn>
            </a:cxnLst>
            <a:rect l="0" t="0" r="r" b="b"/>
            <a:pathLst>
              <a:path w="7067" h="4319">
                <a:moveTo>
                  <a:pt x="7067" y="4319"/>
                </a:moveTo>
                <a:cubicBezTo>
                  <a:pt x="0" y="4319"/>
                  <a:pt x="0" y="4319"/>
                  <a:pt x="0" y="4319"/>
                </a:cubicBezTo>
                <a:cubicBezTo>
                  <a:pt x="0" y="0"/>
                  <a:pt x="0" y="0"/>
                  <a:pt x="0" y="0"/>
                </a:cubicBezTo>
                <a:cubicBezTo>
                  <a:pt x="2368" y="255"/>
                  <a:pt x="2368" y="255"/>
                  <a:pt x="2368" y="255"/>
                </a:cubicBezTo>
                <a:cubicBezTo>
                  <a:pt x="3243" y="349"/>
                  <a:pt x="4049" y="775"/>
                  <a:pt x="4620" y="1446"/>
                </a:cubicBezTo>
                <a:lnTo>
                  <a:pt x="7067" y="4319"/>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47542DD-A8DB-4544-94B3-736DA47D18D8}"/>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3" name="02_Tijdelijke aanduiding voor tekst 5">
            <a:extLst>
              <a:ext uri="{FF2B5EF4-FFF2-40B4-BE49-F238E27FC236}">
                <a16:creationId xmlns:a16="http://schemas.microsoft.com/office/drawing/2014/main" id="{F9948A09-EEB7-4E10-8A6F-9D9A203F26C2}"/>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4" name="03_Tijdelijke aanduiding voor grafiek 7">
            <a:extLst>
              <a:ext uri="{FF2B5EF4-FFF2-40B4-BE49-F238E27FC236}">
                <a16:creationId xmlns:a16="http://schemas.microsoft.com/office/drawing/2014/main" id="{9D30062B-5F18-4478-BC5B-ED4563321E66}"/>
              </a:ext>
            </a:extLst>
          </p:cNvPr>
          <p:cNvSpPr>
            <a:spLocks noGrp="1" noSelect="1"/>
          </p:cNvSpPr>
          <p:nvPr>
            <p:ph type="chart" sz="quarter" idx="14" hasCustomPrompt="1"/>
          </p:nvPr>
        </p:nvSpPr>
        <p:spPr bwMode="gray">
          <a:xfrm>
            <a:off x="6480000" y="1735016"/>
            <a:ext cx="4185140" cy="3716460"/>
          </a:xfrm>
        </p:spPr>
        <p:txBody>
          <a:bodyPr/>
          <a:lstStyle>
            <a:lvl1pPr marL="0" indent="0">
              <a:buNone/>
              <a:defRPr/>
            </a:lvl1pPr>
          </a:lstStyle>
          <a:p>
            <a:r>
              <a:rPr lang="nl-NL" dirty="0"/>
              <a:t>[Grafiek]</a:t>
            </a:r>
          </a:p>
        </p:txBody>
      </p:sp>
      <p:sp>
        <p:nvSpPr>
          <p:cNvPr id="15" name="04_Functie 5 (JU-Free)">
            <a:extLst>
              <a:ext uri="{FF2B5EF4-FFF2-40B4-BE49-F238E27FC236}">
                <a16:creationId xmlns:a16="http://schemas.microsoft.com/office/drawing/2014/main" id="{E1A6532F-4E1E-492B-8ABD-4A17CC629A1C}"/>
              </a:ext>
            </a:extLst>
          </p:cNvPr>
          <p:cNvSpPr>
            <a:spLocks noGrp="1"/>
          </p:cNvSpPr>
          <p:nvPr>
            <p:ph type="body" sz="quarter" idx="11" hasCustomPrompt="1"/>
          </p:nvPr>
        </p:nvSpPr>
        <p:spPr bwMode="gray">
          <a:xfrm>
            <a:off x="6904892" y="5576607"/>
            <a:ext cx="3960000" cy="216000"/>
          </a:xfrm>
        </p:spPr>
        <p:txBody>
          <a:bodyPr/>
          <a:lstStyle>
            <a:lvl1pPr marL="0" indent="0" algn="l">
              <a:lnSpc>
                <a:spcPct val="100000"/>
              </a:lnSpc>
              <a:spcBef>
                <a:spcPts val="0"/>
              </a:spcBef>
              <a:buNone/>
              <a:defRPr sz="1050" b="0" i="1">
                <a:solidFill>
                  <a:srgbClr val="28348B"/>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a:t>[Omschrijving inhoud grafiek]</a:t>
            </a:r>
            <a:endParaRPr lang="nl-NL" dirty="0"/>
          </a:p>
          <a:p>
            <a:pPr lvl="0"/>
            <a:r>
              <a:rPr lang="nl-NL" dirty="0"/>
              <a:t>JU-LEVEL1=Bijschrift</a:t>
            </a:r>
          </a:p>
        </p:txBody>
      </p:sp>
    </p:spTree>
    <p:extLst>
      <p:ext uri="{BB962C8B-B14F-4D97-AF65-F5344CB8AC3E}">
        <p14:creationId xmlns:p14="http://schemas.microsoft.com/office/powerpoint/2010/main" val="992567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paars">
    <p:bg>
      <p:bgPr>
        <a:solidFill>
          <a:srgbClr val="852F81"/>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870BF1D1-A361-437D-AFBF-17E1227A1F26}"/>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591F58"/>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C9983A1E-CE11-46A4-B03C-7EE06B29587D}"/>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852F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BC25B406-EFB8-461C-8756-2BB8F958F014}"/>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09CE973C-687F-4927-B51A-4C85A3F73D1D}"/>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A01EE2A2-2B3A-4A11-9700-7B7CDDFDA544}"/>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74680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 tekst (L) en afbeelding (R)">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E73C5923-134F-4CB4-B943-ACFA69EAEAFE}"/>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5CFBD522-8A71-4A1F-B98A-FB6BD0FA4C06}"/>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afbeelding 6">
            <a:extLst>
              <a:ext uri="{FF2B5EF4-FFF2-40B4-BE49-F238E27FC236}">
                <a16:creationId xmlns:a16="http://schemas.microsoft.com/office/drawing/2014/main" id="{C553D6AC-2EAC-4CC1-B57A-894CE57EDD13}"/>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100937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tekst (L) en afbeelding (R)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5580185C-D9E0-46B5-832E-9C5F934397B6}"/>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94470E6B-D0B6-4946-8290-51E85DB13305}"/>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7C4C4F4A-5BA6-4F0C-97DB-E3EE61AF03ED}"/>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446738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tekst (L) en afbeelding (R)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2DAE5A5C-5E58-458C-A252-12EEB9B86FE2}"/>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BC76EF53-E550-4325-99C4-39DDFDF984CB}"/>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020C014B-54BE-4F97-A694-87EF41B7126B}"/>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468561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tekst (L) en afbeelding (R)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0" y="3108325"/>
            <a:ext cx="768350" cy="2520950"/>
          </a:xfrm>
          <a:custGeom>
            <a:avLst/>
            <a:gdLst>
              <a:gd name="T0" fmla="*/ 2114 w 2420"/>
              <a:gd name="T1" fmla="*/ 5583 h 7939"/>
              <a:gd name="T2" fmla="*/ 1461 w 2420"/>
              <a:gd name="T3" fmla="*/ 6866 h 7939"/>
              <a:gd name="T4" fmla="*/ 0 w 2420"/>
              <a:gd name="T5" fmla="*/ 7939 h 7939"/>
              <a:gd name="T6" fmla="*/ 0 w 2420"/>
              <a:gd name="T7" fmla="*/ 0 h 7939"/>
              <a:gd name="T8" fmla="*/ 2073 w 2420"/>
              <a:gd name="T9" fmla="*/ 3677 h 7939"/>
              <a:gd name="T10" fmla="*/ 2114 w 2420"/>
              <a:gd name="T11" fmla="*/ 5583 h 7939"/>
            </a:gdLst>
            <a:ahLst/>
            <a:cxnLst>
              <a:cxn ang="0">
                <a:pos x="T0" y="T1"/>
              </a:cxn>
              <a:cxn ang="0">
                <a:pos x="T2" y="T3"/>
              </a:cxn>
              <a:cxn ang="0">
                <a:pos x="T4" y="T5"/>
              </a:cxn>
              <a:cxn ang="0">
                <a:pos x="T6" y="T7"/>
              </a:cxn>
              <a:cxn ang="0">
                <a:pos x="T8" y="T9"/>
              </a:cxn>
              <a:cxn ang="0">
                <a:pos x="T10" y="T11"/>
              </a:cxn>
            </a:cxnLst>
            <a:rect l="0" t="0" r="r" b="b"/>
            <a:pathLst>
              <a:path w="2420" h="7939">
                <a:moveTo>
                  <a:pt x="2114" y="5583"/>
                </a:moveTo>
                <a:cubicBezTo>
                  <a:pt x="1461" y="6866"/>
                  <a:pt x="1461" y="6866"/>
                  <a:pt x="1461" y="6866"/>
                </a:cubicBezTo>
                <a:cubicBezTo>
                  <a:pt x="1170" y="7438"/>
                  <a:pt x="626" y="7835"/>
                  <a:pt x="0" y="7939"/>
                </a:cubicBezTo>
                <a:cubicBezTo>
                  <a:pt x="0" y="0"/>
                  <a:pt x="0" y="0"/>
                  <a:pt x="0" y="0"/>
                </a:cubicBezTo>
                <a:cubicBezTo>
                  <a:pt x="2073" y="3677"/>
                  <a:pt x="2073" y="3677"/>
                  <a:pt x="2073" y="3677"/>
                </a:cubicBezTo>
                <a:cubicBezTo>
                  <a:pt x="2405" y="4265"/>
                  <a:pt x="2420" y="4981"/>
                  <a:pt x="2114" y="5583"/>
                </a:cubicBez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B1FFEDF4-5100-47B8-AFF8-0AD752359108}"/>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2DEE8E44-5B42-403B-9382-87BE0B623CC1}"/>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afbeelding 6">
            <a:extLst>
              <a:ext uri="{FF2B5EF4-FFF2-40B4-BE49-F238E27FC236}">
                <a16:creationId xmlns:a16="http://schemas.microsoft.com/office/drawing/2014/main" id="{0607AF25-63DF-4F68-8099-B98034782F64}"/>
              </a:ext>
            </a:extLst>
          </p:cNvPr>
          <p:cNvSpPr>
            <a:spLocks noGrp="1" noSelect="1"/>
          </p:cNvSpPr>
          <p:nvPr>
            <p:ph type="pic" sz="quarter" idx="14" hasCustomPrompt="1"/>
          </p:nvPr>
        </p:nvSpPr>
        <p:spPr bwMode="gray">
          <a:xfrm>
            <a:off x="6191999"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2286022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R) en afbeelding (L)">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A285E215-68EF-4896-A30B-FD9AE99383AA}"/>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DF290523-EDC5-443A-823E-80E04F29D9AA}"/>
              </a:ext>
            </a:extLst>
          </p:cNvPr>
          <p:cNvSpPr>
            <a:spLocks noGrp="1" noSelect="1"/>
          </p:cNvSpPr>
          <p:nvPr>
            <p:ph type="body" sz="quarter" idx="13" hasCustomPrompt="1"/>
          </p:nvPr>
        </p:nvSpPr>
        <p:spPr bwMode="gray">
          <a:xfrm>
            <a:off x="6582094" y="1817688"/>
            <a:ext cx="4320000" cy="4068000"/>
          </a:xfrm>
        </p:spPr>
        <p:txBody>
          <a:bodyPr/>
          <a:lstStyle>
            <a:lvl1pPr>
              <a:defRPr/>
            </a:lvl1pPr>
          </a:lstStyle>
          <a:p>
            <a:pPr lvl="0"/>
            <a:r>
              <a:rPr lang="nl-NL" dirty="0"/>
              <a:t>[Tekst]</a:t>
            </a:r>
          </a:p>
        </p:txBody>
      </p:sp>
    </p:spTree>
    <p:extLst>
      <p:ext uri="{BB962C8B-B14F-4D97-AF65-F5344CB8AC3E}">
        <p14:creationId xmlns:p14="http://schemas.microsoft.com/office/powerpoint/2010/main" val="173906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R) en afbeelding (L) groen">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72584BC6-3A39-481B-8A71-477E8609B8CD}"/>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57EED045-74C7-4108-A63B-3EDE25C66309}"/>
              </a:ext>
            </a:extLst>
          </p:cNvPr>
          <p:cNvSpPr>
            <a:spLocks noGrp="1" noSelect="1"/>
          </p:cNvSpPr>
          <p:nvPr>
            <p:ph type="body" sz="quarter" idx="13" hasCustomPrompt="1"/>
          </p:nvPr>
        </p:nvSpPr>
        <p:spPr bwMode="gray">
          <a:xfrm>
            <a:off x="6582094"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Tree>
    <p:extLst>
      <p:ext uri="{BB962C8B-B14F-4D97-AF65-F5344CB8AC3E}">
        <p14:creationId xmlns:p14="http://schemas.microsoft.com/office/powerpoint/2010/main" val="2417289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 (R) en afbeelding (L) paars">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12" name="01_Tijdelijke aanduiding voor afbeelding 6">
            <a:extLst>
              <a:ext uri="{FF2B5EF4-FFF2-40B4-BE49-F238E27FC236}">
                <a16:creationId xmlns:a16="http://schemas.microsoft.com/office/drawing/2014/main" id="{B312E6C6-B4C9-42B7-9F08-F54D20139351}"/>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
        <p:nvSpPr>
          <p:cNvPr id="13" name="02_Tijdelijke aanduiding voor tekst 5">
            <a:extLst>
              <a:ext uri="{FF2B5EF4-FFF2-40B4-BE49-F238E27FC236}">
                <a16:creationId xmlns:a16="http://schemas.microsoft.com/office/drawing/2014/main" id="{02E8878A-38F5-4D21-BC5F-3C39A66DA49B}"/>
              </a:ext>
            </a:extLst>
          </p:cNvPr>
          <p:cNvSpPr>
            <a:spLocks noGrp="1" noSelect="1"/>
          </p:cNvSpPr>
          <p:nvPr>
            <p:ph type="body" sz="quarter" idx="13" hasCustomPrompt="1"/>
          </p:nvPr>
        </p:nvSpPr>
        <p:spPr bwMode="gray">
          <a:xfrm>
            <a:off x="6582094"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Tree>
    <p:extLst>
      <p:ext uri="{BB962C8B-B14F-4D97-AF65-F5344CB8AC3E}">
        <p14:creationId xmlns:p14="http://schemas.microsoft.com/office/powerpoint/2010/main" val="663214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R) en afbeelding (L) roze">
    <p:spTree>
      <p:nvGrpSpPr>
        <p:cNvPr id="1" name=""/>
        <p:cNvGrpSpPr/>
        <p:nvPr/>
      </p:nvGrpSpPr>
      <p:grpSpPr>
        <a:xfrm>
          <a:off x="0" y="0"/>
          <a:ext cx="0" cy="0"/>
          <a:chOff x="0" y="0"/>
          <a:chExt cx="0" cy="0"/>
        </a:xfrm>
      </p:grpSpPr>
      <p:sp>
        <p:nvSpPr>
          <p:cNvPr id="8" name="Freeform 5"/>
          <p:cNvSpPr>
            <a:spLocks noSelect="1"/>
          </p:cNvSpPr>
          <p:nvPr userDrawn="1"/>
        </p:nvSpPr>
        <p:spPr bwMode="gray">
          <a:xfrm>
            <a:off x="11696700" y="2068513"/>
            <a:ext cx="495300" cy="3249613"/>
          </a:xfrm>
          <a:custGeom>
            <a:avLst/>
            <a:gdLst>
              <a:gd name="T0" fmla="*/ 1561 w 1561"/>
              <a:gd name="T1" fmla="*/ 0 h 10236"/>
              <a:gd name="T2" fmla="*/ 1561 w 1561"/>
              <a:gd name="T3" fmla="*/ 10236 h 10236"/>
              <a:gd name="T4" fmla="*/ 793 w 1561"/>
              <a:gd name="T5" fmla="*/ 8868 h 10236"/>
              <a:gd name="T6" fmla="*/ 73 w 1561"/>
              <a:gd name="T7" fmla="*/ 2452 h 10236"/>
              <a:gd name="T8" fmla="*/ 752 w 1561"/>
              <a:gd name="T9" fmla="*/ 706 h 10236"/>
              <a:gd name="T10" fmla="*/ 1561 w 1561"/>
              <a:gd name="T11" fmla="*/ 0 h 10236"/>
            </a:gdLst>
            <a:ahLst/>
            <a:cxnLst>
              <a:cxn ang="0">
                <a:pos x="T0" y="T1"/>
              </a:cxn>
              <a:cxn ang="0">
                <a:pos x="T2" y="T3"/>
              </a:cxn>
              <a:cxn ang="0">
                <a:pos x="T4" y="T5"/>
              </a:cxn>
              <a:cxn ang="0">
                <a:pos x="T6" y="T7"/>
              </a:cxn>
              <a:cxn ang="0">
                <a:pos x="T8" y="T9"/>
              </a:cxn>
              <a:cxn ang="0">
                <a:pos x="T10" y="T11"/>
              </a:cxn>
            </a:cxnLst>
            <a:rect l="0" t="0" r="r" b="b"/>
            <a:pathLst>
              <a:path w="1561" h="10236">
                <a:moveTo>
                  <a:pt x="1561" y="0"/>
                </a:moveTo>
                <a:cubicBezTo>
                  <a:pt x="1561" y="10236"/>
                  <a:pt x="1561" y="10236"/>
                  <a:pt x="1561" y="10236"/>
                </a:cubicBezTo>
                <a:cubicBezTo>
                  <a:pt x="1146" y="9915"/>
                  <a:pt x="856" y="9432"/>
                  <a:pt x="793" y="8868"/>
                </a:cubicBezTo>
                <a:cubicBezTo>
                  <a:pt x="73" y="2452"/>
                  <a:pt x="73" y="2452"/>
                  <a:pt x="73" y="2452"/>
                </a:cubicBezTo>
                <a:cubicBezTo>
                  <a:pt x="0" y="1794"/>
                  <a:pt x="253" y="1141"/>
                  <a:pt x="752" y="706"/>
                </a:cubicBezTo>
                <a:lnTo>
                  <a:pt x="1561"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9" name="01_Tijdelijke aanduiding voor tekst 5">
            <a:extLst>
              <a:ext uri="{FF2B5EF4-FFF2-40B4-BE49-F238E27FC236}">
                <a16:creationId xmlns:a16="http://schemas.microsoft.com/office/drawing/2014/main" id="{DD11C1FA-232E-470C-BE7D-755F9E9ACB90}"/>
              </a:ext>
            </a:extLst>
          </p:cNvPr>
          <p:cNvSpPr>
            <a:spLocks noGrp="1" noSelect="1"/>
          </p:cNvSpPr>
          <p:nvPr>
            <p:ph type="body" sz="quarter" idx="13" hasCustomPrompt="1"/>
          </p:nvPr>
        </p:nvSpPr>
        <p:spPr bwMode="gray">
          <a:xfrm>
            <a:off x="6582094"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0" name="02_Tijdelijke aanduiding voor afbeelding 6">
            <a:extLst>
              <a:ext uri="{FF2B5EF4-FFF2-40B4-BE49-F238E27FC236}">
                <a16:creationId xmlns:a16="http://schemas.microsoft.com/office/drawing/2014/main" id="{78A3D06C-232F-418E-B6F6-8DA4454297AD}"/>
              </a:ext>
            </a:extLst>
          </p:cNvPr>
          <p:cNvSpPr>
            <a:spLocks noGrp="1" noSelect="1"/>
          </p:cNvSpPr>
          <p:nvPr>
            <p:ph type="pic" sz="quarter" idx="14" hasCustomPrompt="1"/>
          </p:nvPr>
        </p:nvSpPr>
        <p:spPr bwMode="gray">
          <a:xfrm>
            <a:off x="0" y="0"/>
            <a:ext cx="6001200" cy="6858000"/>
          </a:xfrm>
        </p:spPr>
        <p:txBody>
          <a:bodyPr/>
          <a:lstStyle>
            <a:lvl1pPr marL="0" indent="0">
              <a:buNone/>
              <a:defRPr baseline="0"/>
            </a:lvl1pPr>
          </a:lstStyle>
          <a:p>
            <a:r>
              <a:rPr lang="nl-NL" dirty="0"/>
              <a:t>[Klik op het pictogram om een afbeelding in te voegen] </a:t>
            </a:r>
          </a:p>
        </p:txBody>
      </p:sp>
    </p:spTree>
    <p:extLst>
      <p:ext uri="{BB962C8B-B14F-4D97-AF65-F5344CB8AC3E}">
        <p14:creationId xmlns:p14="http://schemas.microsoft.com/office/powerpoint/2010/main" val="36426970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9919F093-C674-446D-935B-37E2A46D2BE0}"/>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011BC475-9375-4D75-A2AC-17ECBA1178E4}"/>
              </a:ext>
            </a:extLst>
          </p:cNvPr>
          <p:cNvSpPr>
            <a:spLocks noGrp="1" noSelect="1"/>
          </p:cNvSpPr>
          <p:nvPr>
            <p:ph type="body" sz="quarter" idx="13" hasCustomPrompt="1"/>
          </p:nvPr>
        </p:nvSpPr>
        <p:spPr bwMode="gray">
          <a:xfrm>
            <a:off x="1320800" y="1817688"/>
            <a:ext cx="4320000" cy="4068000"/>
          </a:xfrm>
        </p:spPr>
        <p:txBody>
          <a:bodyPr/>
          <a:lstStyle>
            <a:lvl1pPr>
              <a:defRPr/>
            </a:lvl1pPr>
          </a:lstStyle>
          <a:p>
            <a:pPr lvl="0"/>
            <a:r>
              <a:rPr lang="nl-NL" dirty="0"/>
              <a:t>[Tekst]</a:t>
            </a:r>
          </a:p>
        </p:txBody>
      </p:sp>
      <p:sp>
        <p:nvSpPr>
          <p:cNvPr id="12" name="03_Tijdelijke aanduiding voor tekst 6">
            <a:extLst>
              <a:ext uri="{FF2B5EF4-FFF2-40B4-BE49-F238E27FC236}">
                <a16:creationId xmlns:a16="http://schemas.microsoft.com/office/drawing/2014/main" id="{5E3C5D74-35F0-4B66-AE72-7E5500255B50}"/>
              </a:ext>
            </a:extLst>
          </p:cNvPr>
          <p:cNvSpPr>
            <a:spLocks noGrp="1" noSelect="1"/>
          </p:cNvSpPr>
          <p:nvPr>
            <p:ph type="body" sz="quarter" idx="14" hasCustomPrompt="1"/>
          </p:nvPr>
        </p:nvSpPr>
        <p:spPr bwMode="gray">
          <a:xfrm>
            <a:off x="6584462" y="1817688"/>
            <a:ext cx="4320000" cy="406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316960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groen">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CEE7DC"/>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9ED4A38A-E348-4F0D-BA60-78E9FC3992D3}"/>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4"/>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FC5D4EA6-83CF-423C-A520-46689354B81E}"/>
              </a:ext>
            </a:extLst>
          </p:cNvPr>
          <p:cNvSpPr>
            <a:spLocks noGrp="1" noSelect="1"/>
          </p:cNvSpPr>
          <p:nvPr>
            <p:ph type="body" sz="quarter" idx="13" hasCustomPrompt="1"/>
          </p:nvPr>
        </p:nvSpPr>
        <p:spPr bwMode="gray">
          <a:xfrm>
            <a:off x="1320800" y="1817688"/>
            <a:ext cx="4320000" cy="4068000"/>
          </a:xfrm>
        </p:spPr>
        <p:txBody>
          <a:bodyPr/>
          <a:lstStyle>
            <a:lvl1pPr>
              <a:buClr>
                <a:schemeClr val="accent4"/>
              </a:buClr>
              <a:defRPr/>
            </a:lvl1pPr>
            <a:lvl2pPr>
              <a:buClr>
                <a:schemeClr val="accent4"/>
              </a:buClr>
              <a:defRPr/>
            </a:lvl2pPr>
            <a:lvl3pPr>
              <a:buClr>
                <a:schemeClr val="accent4"/>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C701F6D5-9425-4271-9A5A-ECBD556AF635}"/>
              </a:ext>
            </a:extLst>
          </p:cNvPr>
          <p:cNvSpPr>
            <a:spLocks noGrp="1" noSelect="1"/>
          </p:cNvSpPr>
          <p:nvPr>
            <p:ph type="body" sz="quarter" idx="14" hasCustomPrompt="1"/>
          </p:nvPr>
        </p:nvSpPr>
        <p:spPr bwMode="gray">
          <a:xfrm>
            <a:off x="6584462" y="1817688"/>
            <a:ext cx="4320000" cy="4068000"/>
          </a:xfrm>
        </p:spPr>
        <p:txBody>
          <a:bodyPr/>
          <a:lstStyle>
            <a:lvl1pPr>
              <a:buClr>
                <a:schemeClr val="accent4"/>
              </a:buClr>
              <a:defRPr>
                <a:solidFill>
                  <a:schemeClr val="tx1"/>
                </a:solidFill>
              </a:defRPr>
            </a:lvl1pPr>
            <a:lvl2pPr>
              <a:buClr>
                <a:schemeClr val="accent4"/>
              </a:buClr>
              <a:defRPr>
                <a:solidFill>
                  <a:schemeClr val="tx1"/>
                </a:solidFill>
              </a:defRPr>
            </a:lvl2pPr>
            <a:lvl3pPr>
              <a:buClr>
                <a:schemeClr val="accent4"/>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171293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roze">
    <p:bg>
      <p:bgPr>
        <a:solidFill>
          <a:srgbClr val="B15688"/>
        </a:solidFill>
        <a:effectLst/>
      </p:bgPr>
    </p:bg>
    <p:spTree>
      <p:nvGrpSpPr>
        <p:cNvPr id="1" name=""/>
        <p:cNvGrpSpPr/>
        <p:nvPr/>
      </p:nvGrpSpPr>
      <p:grpSpPr>
        <a:xfrm>
          <a:off x="0" y="0"/>
          <a:ext cx="0" cy="0"/>
          <a:chOff x="0" y="0"/>
          <a:chExt cx="0" cy="0"/>
        </a:xfrm>
      </p:grpSpPr>
      <p:sp>
        <p:nvSpPr>
          <p:cNvPr id="9" name="Freeform 6"/>
          <p:cNvSpPr>
            <a:spLocks noSelect="1"/>
          </p:cNvSpPr>
          <p:nvPr userDrawn="1"/>
        </p:nvSpPr>
        <p:spPr bwMode="gray">
          <a:xfrm>
            <a:off x="0" y="0"/>
            <a:ext cx="11380788" cy="6858000"/>
          </a:xfrm>
          <a:custGeom>
            <a:avLst/>
            <a:gdLst>
              <a:gd name="T0" fmla="*/ 34525 w 35846"/>
              <a:gd name="T1" fmla="*/ 10375 h 21600"/>
              <a:gd name="T2" fmla="*/ 29683 w 35846"/>
              <a:gd name="T3" fmla="*/ 894 h 21600"/>
              <a:gd name="T4" fmla="*/ 29089 w 35846"/>
              <a:gd name="T5" fmla="*/ 0 h 21600"/>
              <a:gd name="T6" fmla="*/ 15840 w 35846"/>
              <a:gd name="T7" fmla="*/ 0 h 21600"/>
              <a:gd name="T8" fmla="*/ 3266 w 35846"/>
              <a:gd name="T9" fmla="*/ 0 h 21600"/>
              <a:gd name="T10" fmla="*/ 0 w 35846"/>
              <a:gd name="T11" fmla="*/ 0 h 21600"/>
              <a:gd name="T12" fmla="*/ 0 w 35846"/>
              <a:gd name="T13" fmla="*/ 2257 h 21600"/>
              <a:gd name="T14" fmla="*/ 0 w 35846"/>
              <a:gd name="T15" fmla="*/ 19312 h 21600"/>
              <a:gd name="T16" fmla="*/ 0 w 35846"/>
              <a:gd name="T17" fmla="*/ 21600 h 21600"/>
              <a:gd name="T18" fmla="*/ 2065 w 35846"/>
              <a:gd name="T19" fmla="*/ 21600 h 21600"/>
              <a:gd name="T20" fmla="*/ 15840 w 35846"/>
              <a:gd name="T21" fmla="*/ 21600 h 21600"/>
              <a:gd name="T22" fmla="*/ 17380 w 35846"/>
              <a:gd name="T23" fmla="*/ 21600 h 21600"/>
              <a:gd name="T24" fmla="*/ 31764 w 35846"/>
              <a:gd name="T25" fmla="*/ 17003 h 21600"/>
              <a:gd name="T26" fmla="*/ 34525 w 35846"/>
              <a:gd name="T27" fmla="*/ 1037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846" h="21600">
                <a:moveTo>
                  <a:pt x="34525" y="10375"/>
                </a:moveTo>
                <a:cubicBezTo>
                  <a:pt x="29683" y="894"/>
                  <a:pt x="29683" y="894"/>
                  <a:pt x="29683" y="894"/>
                </a:cubicBezTo>
                <a:cubicBezTo>
                  <a:pt x="29519" y="574"/>
                  <a:pt x="29320" y="274"/>
                  <a:pt x="29089" y="0"/>
                </a:cubicBezTo>
                <a:cubicBezTo>
                  <a:pt x="15840" y="0"/>
                  <a:pt x="15840" y="0"/>
                  <a:pt x="15840" y="0"/>
                </a:cubicBezTo>
                <a:cubicBezTo>
                  <a:pt x="3266" y="0"/>
                  <a:pt x="3266" y="0"/>
                  <a:pt x="3266" y="0"/>
                </a:cubicBezTo>
                <a:cubicBezTo>
                  <a:pt x="0" y="0"/>
                  <a:pt x="0" y="0"/>
                  <a:pt x="0" y="0"/>
                </a:cubicBezTo>
                <a:cubicBezTo>
                  <a:pt x="0" y="2257"/>
                  <a:pt x="0" y="2257"/>
                  <a:pt x="0" y="2257"/>
                </a:cubicBezTo>
                <a:cubicBezTo>
                  <a:pt x="0" y="19312"/>
                  <a:pt x="0" y="19312"/>
                  <a:pt x="0" y="19312"/>
                </a:cubicBezTo>
                <a:cubicBezTo>
                  <a:pt x="0" y="21600"/>
                  <a:pt x="0" y="21600"/>
                  <a:pt x="0" y="21600"/>
                </a:cubicBezTo>
                <a:cubicBezTo>
                  <a:pt x="2065" y="21600"/>
                  <a:pt x="2065" y="21600"/>
                  <a:pt x="2065" y="21600"/>
                </a:cubicBezTo>
                <a:cubicBezTo>
                  <a:pt x="15840" y="21600"/>
                  <a:pt x="15840" y="21600"/>
                  <a:pt x="15840" y="21600"/>
                </a:cubicBezTo>
                <a:cubicBezTo>
                  <a:pt x="17380" y="21600"/>
                  <a:pt x="17380" y="21600"/>
                  <a:pt x="17380" y="21600"/>
                </a:cubicBezTo>
                <a:cubicBezTo>
                  <a:pt x="31764" y="17003"/>
                  <a:pt x="31764" y="17003"/>
                  <a:pt x="31764" y="17003"/>
                </a:cubicBezTo>
                <a:cubicBezTo>
                  <a:pt x="34532" y="16118"/>
                  <a:pt x="35846" y="12963"/>
                  <a:pt x="34525" y="10375"/>
                </a:cubicBez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noSelect="1"/>
          </p:cNvSpPr>
          <p:nvPr userDrawn="1"/>
        </p:nvSpPr>
        <p:spPr bwMode="invGray">
          <a:xfrm>
            <a:off x="11193463" y="534988"/>
            <a:ext cx="160338" cy="184150"/>
          </a:xfrm>
          <a:custGeom>
            <a:avLst/>
            <a:gdLst>
              <a:gd name="T0" fmla="*/ 25 w 504"/>
              <a:gd name="T1" fmla="*/ 0 h 581"/>
              <a:gd name="T2" fmla="*/ 104 w 504"/>
              <a:gd name="T3" fmla="*/ 0 h 581"/>
              <a:gd name="T4" fmla="*/ 124 w 504"/>
              <a:gd name="T5" fmla="*/ 10 h 581"/>
              <a:gd name="T6" fmla="*/ 381 w 504"/>
              <a:gd name="T7" fmla="*/ 363 h 581"/>
              <a:gd name="T8" fmla="*/ 391 w 504"/>
              <a:gd name="T9" fmla="*/ 368 h 581"/>
              <a:gd name="T10" fmla="*/ 419 w 504"/>
              <a:gd name="T11" fmla="*/ 368 h 581"/>
              <a:gd name="T12" fmla="*/ 432 w 504"/>
              <a:gd name="T13" fmla="*/ 355 h 581"/>
              <a:gd name="T14" fmla="*/ 432 w 504"/>
              <a:gd name="T15" fmla="*/ 25 h 581"/>
              <a:gd name="T16" fmla="*/ 458 w 504"/>
              <a:gd name="T17" fmla="*/ 0 h 581"/>
              <a:gd name="T18" fmla="*/ 478 w 504"/>
              <a:gd name="T19" fmla="*/ 0 h 581"/>
              <a:gd name="T20" fmla="*/ 504 w 504"/>
              <a:gd name="T21" fmla="*/ 25 h 581"/>
              <a:gd name="T22" fmla="*/ 504 w 504"/>
              <a:gd name="T23" fmla="*/ 555 h 581"/>
              <a:gd name="T24" fmla="*/ 478 w 504"/>
              <a:gd name="T25" fmla="*/ 581 h 581"/>
              <a:gd name="T26" fmla="*/ 399 w 504"/>
              <a:gd name="T27" fmla="*/ 581 h 581"/>
              <a:gd name="T28" fmla="*/ 378 w 504"/>
              <a:gd name="T29" fmla="*/ 571 h 581"/>
              <a:gd name="T30" fmla="*/ 122 w 504"/>
              <a:gd name="T31" fmla="*/ 218 h 581"/>
              <a:gd name="T32" fmla="*/ 111 w 504"/>
              <a:gd name="T33" fmla="*/ 213 h 581"/>
              <a:gd name="T34" fmla="*/ 83 w 504"/>
              <a:gd name="T35" fmla="*/ 213 h 581"/>
              <a:gd name="T36" fmla="*/ 70 w 504"/>
              <a:gd name="T37" fmla="*/ 226 h 581"/>
              <a:gd name="T38" fmla="*/ 70 w 504"/>
              <a:gd name="T39" fmla="*/ 555 h 581"/>
              <a:gd name="T40" fmla="*/ 44 w 504"/>
              <a:gd name="T41" fmla="*/ 581 h 581"/>
              <a:gd name="T42" fmla="*/ 25 w 504"/>
              <a:gd name="T43" fmla="*/ 581 h 581"/>
              <a:gd name="T44" fmla="*/ 0 w 504"/>
              <a:gd name="T45" fmla="*/ 555 h 581"/>
              <a:gd name="T46" fmla="*/ 0 w 504"/>
              <a:gd name="T47" fmla="*/ 25 h 581"/>
              <a:gd name="T48" fmla="*/ 25 w 504"/>
              <a:gd name="T4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4" h="581">
                <a:moveTo>
                  <a:pt x="25" y="0"/>
                </a:moveTo>
                <a:cubicBezTo>
                  <a:pt x="104" y="0"/>
                  <a:pt x="104" y="0"/>
                  <a:pt x="104" y="0"/>
                </a:cubicBezTo>
                <a:cubicBezTo>
                  <a:pt x="112" y="0"/>
                  <a:pt x="120" y="4"/>
                  <a:pt x="124" y="10"/>
                </a:cubicBezTo>
                <a:cubicBezTo>
                  <a:pt x="381" y="363"/>
                  <a:pt x="381" y="363"/>
                  <a:pt x="381" y="363"/>
                </a:cubicBezTo>
                <a:cubicBezTo>
                  <a:pt x="383" y="366"/>
                  <a:pt x="387" y="368"/>
                  <a:pt x="391" y="368"/>
                </a:cubicBezTo>
                <a:cubicBezTo>
                  <a:pt x="419" y="368"/>
                  <a:pt x="419" y="368"/>
                  <a:pt x="419" y="368"/>
                </a:cubicBezTo>
                <a:cubicBezTo>
                  <a:pt x="426" y="368"/>
                  <a:pt x="432" y="362"/>
                  <a:pt x="432" y="355"/>
                </a:cubicBezTo>
                <a:cubicBezTo>
                  <a:pt x="432" y="25"/>
                  <a:pt x="432" y="25"/>
                  <a:pt x="432" y="25"/>
                </a:cubicBezTo>
                <a:cubicBezTo>
                  <a:pt x="432" y="11"/>
                  <a:pt x="444" y="0"/>
                  <a:pt x="458" y="0"/>
                </a:cubicBezTo>
                <a:cubicBezTo>
                  <a:pt x="478" y="0"/>
                  <a:pt x="478" y="0"/>
                  <a:pt x="478" y="0"/>
                </a:cubicBezTo>
                <a:cubicBezTo>
                  <a:pt x="492" y="0"/>
                  <a:pt x="504" y="11"/>
                  <a:pt x="504" y="25"/>
                </a:cubicBezTo>
                <a:cubicBezTo>
                  <a:pt x="504" y="555"/>
                  <a:pt x="504" y="555"/>
                  <a:pt x="504" y="555"/>
                </a:cubicBezTo>
                <a:cubicBezTo>
                  <a:pt x="504" y="570"/>
                  <a:pt x="492" y="581"/>
                  <a:pt x="478" y="581"/>
                </a:cubicBezTo>
                <a:cubicBezTo>
                  <a:pt x="399" y="581"/>
                  <a:pt x="399" y="581"/>
                  <a:pt x="399" y="581"/>
                </a:cubicBezTo>
                <a:cubicBezTo>
                  <a:pt x="390" y="581"/>
                  <a:pt x="382" y="577"/>
                  <a:pt x="378" y="571"/>
                </a:cubicBezTo>
                <a:cubicBezTo>
                  <a:pt x="122" y="218"/>
                  <a:pt x="122" y="218"/>
                  <a:pt x="122" y="218"/>
                </a:cubicBezTo>
                <a:cubicBezTo>
                  <a:pt x="120" y="215"/>
                  <a:pt x="116" y="213"/>
                  <a:pt x="111" y="213"/>
                </a:cubicBezTo>
                <a:cubicBezTo>
                  <a:pt x="83" y="213"/>
                  <a:pt x="83" y="213"/>
                  <a:pt x="83" y="213"/>
                </a:cubicBezTo>
                <a:cubicBezTo>
                  <a:pt x="76" y="213"/>
                  <a:pt x="70" y="219"/>
                  <a:pt x="70" y="226"/>
                </a:cubicBezTo>
                <a:cubicBezTo>
                  <a:pt x="70" y="555"/>
                  <a:pt x="70" y="555"/>
                  <a:pt x="70" y="555"/>
                </a:cubicBezTo>
                <a:cubicBezTo>
                  <a:pt x="70" y="570"/>
                  <a:pt x="59" y="581"/>
                  <a:pt x="44" y="581"/>
                </a:cubicBezTo>
                <a:cubicBezTo>
                  <a:pt x="25" y="581"/>
                  <a:pt x="25" y="581"/>
                  <a:pt x="25" y="581"/>
                </a:cubicBezTo>
                <a:cubicBezTo>
                  <a:pt x="11" y="581"/>
                  <a:pt x="0" y="570"/>
                  <a:pt x="0" y="555"/>
                </a:cubicBezTo>
                <a:cubicBezTo>
                  <a:pt x="0" y="25"/>
                  <a:pt x="0" y="25"/>
                  <a:pt x="0" y="25"/>
                </a:cubicBezTo>
                <a:cubicBezTo>
                  <a:pt x="0" y="11"/>
                  <a:pt x="11" y="0"/>
                  <a:pt x="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Freeform 8"/>
          <p:cNvSpPr>
            <a:spLocks noSelect="1"/>
          </p:cNvSpPr>
          <p:nvPr userDrawn="1"/>
        </p:nvSpPr>
        <p:spPr bwMode="invGray">
          <a:xfrm>
            <a:off x="11374438" y="534988"/>
            <a:ext cx="152400" cy="184150"/>
          </a:xfrm>
          <a:custGeom>
            <a:avLst/>
            <a:gdLst>
              <a:gd name="T0" fmla="*/ 478 w 478"/>
              <a:gd name="T1" fmla="*/ 480 h 581"/>
              <a:gd name="T2" fmla="*/ 478 w 478"/>
              <a:gd name="T3" fmla="*/ 556 h 581"/>
              <a:gd name="T4" fmla="*/ 452 w 478"/>
              <a:gd name="T5" fmla="*/ 581 h 581"/>
              <a:gd name="T6" fmla="*/ 26 w 478"/>
              <a:gd name="T7" fmla="*/ 581 h 581"/>
              <a:gd name="T8" fmla="*/ 0 w 478"/>
              <a:gd name="T9" fmla="*/ 556 h 581"/>
              <a:gd name="T10" fmla="*/ 0 w 478"/>
              <a:gd name="T11" fmla="*/ 496 h 581"/>
              <a:gd name="T12" fmla="*/ 7 w 478"/>
              <a:gd name="T13" fmla="*/ 479 h 581"/>
              <a:gd name="T14" fmla="*/ 303 w 478"/>
              <a:gd name="T15" fmla="*/ 171 h 581"/>
              <a:gd name="T16" fmla="*/ 302 w 478"/>
              <a:gd name="T17" fmla="*/ 134 h 581"/>
              <a:gd name="T18" fmla="*/ 284 w 478"/>
              <a:gd name="T19" fmla="*/ 127 h 581"/>
              <a:gd name="T20" fmla="*/ 29 w 478"/>
              <a:gd name="T21" fmla="*/ 127 h 581"/>
              <a:gd name="T22" fmla="*/ 4 w 478"/>
              <a:gd name="T23" fmla="*/ 101 h 581"/>
              <a:gd name="T24" fmla="*/ 4 w 478"/>
              <a:gd name="T25" fmla="*/ 101 h 581"/>
              <a:gd name="T26" fmla="*/ 4 w 478"/>
              <a:gd name="T27" fmla="*/ 25 h 581"/>
              <a:gd name="T28" fmla="*/ 29 w 478"/>
              <a:gd name="T29" fmla="*/ 0 h 581"/>
              <a:gd name="T30" fmla="*/ 29 w 478"/>
              <a:gd name="T31" fmla="*/ 0 h 581"/>
              <a:gd name="T32" fmla="*/ 447 w 478"/>
              <a:gd name="T33" fmla="*/ 0 h 581"/>
              <a:gd name="T34" fmla="*/ 472 w 478"/>
              <a:gd name="T35" fmla="*/ 25 h 581"/>
              <a:gd name="T36" fmla="*/ 472 w 478"/>
              <a:gd name="T37" fmla="*/ 85 h 581"/>
              <a:gd name="T38" fmla="*/ 465 w 478"/>
              <a:gd name="T39" fmla="*/ 102 h 581"/>
              <a:gd name="T40" fmla="*/ 170 w 478"/>
              <a:gd name="T41" fmla="*/ 410 h 581"/>
              <a:gd name="T42" fmla="*/ 171 w 478"/>
              <a:gd name="T43" fmla="*/ 447 h 581"/>
              <a:gd name="T44" fmla="*/ 189 w 478"/>
              <a:gd name="T45" fmla="*/ 454 h 581"/>
              <a:gd name="T46" fmla="*/ 452 w 478"/>
              <a:gd name="T47" fmla="*/ 454 h 581"/>
              <a:gd name="T48" fmla="*/ 478 w 478"/>
              <a:gd name="T49" fmla="*/ 48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8" h="581">
                <a:moveTo>
                  <a:pt x="478" y="480"/>
                </a:moveTo>
                <a:cubicBezTo>
                  <a:pt x="478" y="556"/>
                  <a:pt x="478" y="556"/>
                  <a:pt x="478" y="556"/>
                </a:cubicBezTo>
                <a:cubicBezTo>
                  <a:pt x="478" y="570"/>
                  <a:pt x="467" y="581"/>
                  <a:pt x="452" y="581"/>
                </a:cubicBezTo>
                <a:cubicBezTo>
                  <a:pt x="26" y="581"/>
                  <a:pt x="26" y="581"/>
                  <a:pt x="26" y="581"/>
                </a:cubicBezTo>
                <a:cubicBezTo>
                  <a:pt x="12" y="581"/>
                  <a:pt x="0" y="570"/>
                  <a:pt x="0" y="556"/>
                </a:cubicBezTo>
                <a:cubicBezTo>
                  <a:pt x="0" y="496"/>
                  <a:pt x="0" y="496"/>
                  <a:pt x="0" y="496"/>
                </a:cubicBezTo>
                <a:cubicBezTo>
                  <a:pt x="0" y="490"/>
                  <a:pt x="3" y="483"/>
                  <a:pt x="7" y="479"/>
                </a:cubicBezTo>
                <a:cubicBezTo>
                  <a:pt x="303" y="171"/>
                  <a:pt x="303" y="171"/>
                  <a:pt x="303" y="171"/>
                </a:cubicBezTo>
                <a:cubicBezTo>
                  <a:pt x="312" y="160"/>
                  <a:pt x="312" y="144"/>
                  <a:pt x="302" y="134"/>
                </a:cubicBezTo>
                <a:cubicBezTo>
                  <a:pt x="297" y="130"/>
                  <a:pt x="291" y="127"/>
                  <a:pt x="284" y="127"/>
                </a:cubicBezTo>
                <a:cubicBezTo>
                  <a:pt x="29" y="127"/>
                  <a:pt x="29" y="127"/>
                  <a:pt x="29" y="127"/>
                </a:cubicBezTo>
                <a:cubicBezTo>
                  <a:pt x="15" y="127"/>
                  <a:pt x="4" y="115"/>
                  <a:pt x="4" y="101"/>
                </a:cubicBezTo>
                <a:cubicBezTo>
                  <a:pt x="4" y="101"/>
                  <a:pt x="4" y="101"/>
                  <a:pt x="4" y="101"/>
                </a:cubicBezTo>
                <a:cubicBezTo>
                  <a:pt x="4" y="25"/>
                  <a:pt x="4" y="25"/>
                  <a:pt x="4" y="25"/>
                </a:cubicBezTo>
                <a:cubicBezTo>
                  <a:pt x="4" y="11"/>
                  <a:pt x="15" y="0"/>
                  <a:pt x="29" y="0"/>
                </a:cubicBezTo>
                <a:cubicBezTo>
                  <a:pt x="29" y="0"/>
                  <a:pt x="29" y="0"/>
                  <a:pt x="29" y="0"/>
                </a:cubicBezTo>
                <a:cubicBezTo>
                  <a:pt x="447" y="0"/>
                  <a:pt x="447" y="0"/>
                  <a:pt x="447" y="0"/>
                </a:cubicBezTo>
                <a:cubicBezTo>
                  <a:pt x="461" y="0"/>
                  <a:pt x="472" y="11"/>
                  <a:pt x="472" y="25"/>
                </a:cubicBezTo>
                <a:cubicBezTo>
                  <a:pt x="472" y="85"/>
                  <a:pt x="472" y="85"/>
                  <a:pt x="472" y="85"/>
                </a:cubicBezTo>
                <a:cubicBezTo>
                  <a:pt x="472" y="91"/>
                  <a:pt x="470" y="98"/>
                  <a:pt x="465" y="102"/>
                </a:cubicBezTo>
                <a:cubicBezTo>
                  <a:pt x="170" y="410"/>
                  <a:pt x="170" y="410"/>
                  <a:pt x="170" y="410"/>
                </a:cubicBezTo>
                <a:cubicBezTo>
                  <a:pt x="160" y="421"/>
                  <a:pt x="160" y="437"/>
                  <a:pt x="171" y="447"/>
                </a:cubicBezTo>
                <a:cubicBezTo>
                  <a:pt x="175" y="451"/>
                  <a:pt x="182" y="454"/>
                  <a:pt x="189" y="454"/>
                </a:cubicBezTo>
                <a:cubicBezTo>
                  <a:pt x="452" y="454"/>
                  <a:pt x="452" y="454"/>
                  <a:pt x="452" y="454"/>
                </a:cubicBezTo>
                <a:cubicBezTo>
                  <a:pt x="467" y="454"/>
                  <a:pt x="478" y="465"/>
                  <a:pt x="478" y="4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526838" y="530225"/>
            <a:ext cx="187325" cy="193675"/>
          </a:xfrm>
          <a:custGeom>
            <a:avLst/>
            <a:gdLst>
              <a:gd name="T0" fmla="*/ 588 w 588"/>
              <a:gd name="T1" fmla="*/ 39 h 609"/>
              <a:gd name="T2" fmla="*/ 562 w 588"/>
              <a:gd name="T3" fmla="*/ 13 h 609"/>
              <a:gd name="T4" fmla="*/ 543 w 588"/>
              <a:gd name="T5" fmla="*/ 13 h 609"/>
              <a:gd name="T6" fmla="*/ 517 w 588"/>
              <a:gd name="T7" fmla="*/ 39 h 609"/>
              <a:gd name="T8" fmla="*/ 517 w 588"/>
              <a:gd name="T9" fmla="*/ 108 h 609"/>
              <a:gd name="T10" fmla="*/ 286 w 588"/>
              <a:gd name="T11" fmla="*/ 0 h 609"/>
              <a:gd name="T12" fmla="*/ 0 w 588"/>
              <a:gd name="T13" fmla="*/ 304 h 609"/>
              <a:gd name="T14" fmla="*/ 286 w 588"/>
              <a:gd name="T15" fmla="*/ 609 h 609"/>
              <a:gd name="T16" fmla="*/ 517 w 588"/>
              <a:gd name="T17" fmla="*/ 500 h 609"/>
              <a:gd name="T18" fmla="*/ 517 w 588"/>
              <a:gd name="T19" fmla="*/ 569 h 609"/>
              <a:gd name="T20" fmla="*/ 543 w 588"/>
              <a:gd name="T21" fmla="*/ 595 h 609"/>
              <a:gd name="T22" fmla="*/ 562 w 588"/>
              <a:gd name="T23" fmla="*/ 595 h 609"/>
              <a:gd name="T24" fmla="*/ 588 w 588"/>
              <a:gd name="T25" fmla="*/ 569 h 609"/>
              <a:gd name="T26" fmla="*/ 588 w 588"/>
              <a:gd name="T27" fmla="*/ 39 h 609"/>
              <a:gd name="T28" fmla="*/ 311 w 588"/>
              <a:gd name="T29" fmla="*/ 474 h 609"/>
              <a:gd name="T30" fmla="*/ 103 w 588"/>
              <a:gd name="T31" fmla="*/ 304 h 609"/>
              <a:gd name="T32" fmla="*/ 311 w 588"/>
              <a:gd name="T33" fmla="*/ 135 h 609"/>
              <a:gd name="T34" fmla="*/ 517 w 588"/>
              <a:gd name="T35" fmla="*/ 304 h 609"/>
              <a:gd name="T36" fmla="*/ 311 w 588"/>
              <a:gd name="T37" fmla="*/ 47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8" h="609">
                <a:moveTo>
                  <a:pt x="588" y="39"/>
                </a:moveTo>
                <a:cubicBezTo>
                  <a:pt x="588" y="25"/>
                  <a:pt x="576" y="13"/>
                  <a:pt x="562" y="13"/>
                </a:cubicBezTo>
                <a:cubicBezTo>
                  <a:pt x="543" y="13"/>
                  <a:pt x="543" y="13"/>
                  <a:pt x="543" y="13"/>
                </a:cubicBezTo>
                <a:cubicBezTo>
                  <a:pt x="529" y="13"/>
                  <a:pt x="517" y="25"/>
                  <a:pt x="517" y="39"/>
                </a:cubicBezTo>
                <a:cubicBezTo>
                  <a:pt x="517" y="108"/>
                  <a:pt x="517" y="108"/>
                  <a:pt x="517" y="108"/>
                </a:cubicBezTo>
                <a:cubicBezTo>
                  <a:pt x="498" y="73"/>
                  <a:pt x="427" y="0"/>
                  <a:pt x="286" y="0"/>
                </a:cubicBezTo>
                <a:cubicBezTo>
                  <a:pt x="122" y="0"/>
                  <a:pt x="0" y="131"/>
                  <a:pt x="0" y="304"/>
                </a:cubicBezTo>
                <a:cubicBezTo>
                  <a:pt x="0" y="478"/>
                  <a:pt x="122" y="609"/>
                  <a:pt x="286" y="609"/>
                </a:cubicBezTo>
                <a:cubicBezTo>
                  <a:pt x="427" y="609"/>
                  <a:pt x="498" y="535"/>
                  <a:pt x="517" y="500"/>
                </a:cubicBezTo>
                <a:cubicBezTo>
                  <a:pt x="517" y="569"/>
                  <a:pt x="517" y="569"/>
                  <a:pt x="517" y="569"/>
                </a:cubicBezTo>
                <a:cubicBezTo>
                  <a:pt x="517" y="583"/>
                  <a:pt x="529" y="595"/>
                  <a:pt x="543" y="595"/>
                </a:cubicBezTo>
                <a:cubicBezTo>
                  <a:pt x="562" y="595"/>
                  <a:pt x="562" y="595"/>
                  <a:pt x="562" y="595"/>
                </a:cubicBezTo>
                <a:cubicBezTo>
                  <a:pt x="576" y="595"/>
                  <a:pt x="588" y="583"/>
                  <a:pt x="588" y="569"/>
                </a:cubicBezTo>
                <a:lnTo>
                  <a:pt x="588" y="39"/>
                </a:lnTo>
                <a:close/>
                <a:moveTo>
                  <a:pt x="311" y="474"/>
                </a:moveTo>
                <a:cubicBezTo>
                  <a:pt x="192" y="474"/>
                  <a:pt x="103" y="401"/>
                  <a:pt x="103" y="304"/>
                </a:cubicBezTo>
                <a:cubicBezTo>
                  <a:pt x="103" y="208"/>
                  <a:pt x="192" y="135"/>
                  <a:pt x="311" y="135"/>
                </a:cubicBezTo>
                <a:cubicBezTo>
                  <a:pt x="430" y="135"/>
                  <a:pt x="517" y="208"/>
                  <a:pt x="517" y="304"/>
                </a:cubicBezTo>
                <a:cubicBezTo>
                  <a:pt x="517" y="401"/>
                  <a:pt x="429" y="474"/>
                  <a:pt x="311" y="4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11025188" y="314325"/>
            <a:ext cx="858838" cy="700088"/>
          </a:xfrm>
          <a:custGeom>
            <a:avLst/>
            <a:gdLst>
              <a:gd name="T0" fmla="*/ 2624 w 2704"/>
              <a:gd name="T1" fmla="*/ 753 h 2206"/>
              <a:gd name="T2" fmla="*/ 2407 w 2704"/>
              <a:gd name="T3" fmla="*/ 395 h 2206"/>
              <a:gd name="T4" fmla="*/ 2108 w 2704"/>
              <a:gd name="T5" fmla="*/ 198 h 2206"/>
              <a:gd name="T6" fmla="*/ 732 w 2704"/>
              <a:gd name="T7" fmla="*/ 3 h 2206"/>
              <a:gd name="T8" fmla="*/ 697 w 2704"/>
              <a:gd name="T9" fmla="*/ 0 h 2206"/>
              <a:gd name="T10" fmla="*/ 486 w 2704"/>
              <a:gd name="T11" fmla="*/ 116 h 2206"/>
              <a:gd name="T12" fmla="*/ 88 w 2704"/>
              <a:gd name="T13" fmla="*/ 738 h 2206"/>
              <a:gd name="T14" fmla="*/ 73 w 2704"/>
              <a:gd name="T15" fmla="*/ 1161 h 2206"/>
              <a:gd name="T16" fmla="*/ 553 w 2704"/>
              <a:gd name="T17" fmla="*/ 2050 h 2206"/>
              <a:gd name="T18" fmla="*/ 848 w 2704"/>
              <a:gd name="T19" fmla="*/ 2170 h 2206"/>
              <a:gd name="T20" fmla="*/ 2299 w 2704"/>
              <a:gd name="T21" fmla="*/ 1721 h 2206"/>
              <a:gd name="T22" fmla="*/ 2455 w 2704"/>
              <a:gd name="T23" fmla="*/ 1582 h 2206"/>
              <a:gd name="T24" fmla="*/ 2649 w 2704"/>
              <a:gd name="T25" fmla="*/ 1137 h 2206"/>
              <a:gd name="T26" fmla="*/ 2624 w 2704"/>
              <a:gd name="T27" fmla="*/ 753 h 2206"/>
              <a:gd name="T28" fmla="*/ 2595 w 2704"/>
              <a:gd name="T29" fmla="*/ 1113 h 2206"/>
              <a:gd name="T30" fmla="*/ 2400 w 2704"/>
              <a:gd name="T31" fmla="*/ 1558 h 2206"/>
              <a:gd name="T32" fmla="*/ 2282 w 2704"/>
              <a:gd name="T33" fmla="*/ 1665 h 2206"/>
              <a:gd name="T34" fmla="*/ 831 w 2704"/>
              <a:gd name="T35" fmla="*/ 2114 h 2206"/>
              <a:gd name="T36" fmla="*/ 774 w 2704"/>
              <a:gd name="T37" fmla="*/ 2123 h 2206"/>
              <a:gd name="T38" fmla="*/ 606 w 2704"/>
              <a:gd name="T39" fmla="*/ 2022 h 2206"/>
              <a:gd name="T40" fmla="*/ 124 w 2704"/>
              <a:gd name="T41" fmla="*/ 1133 h 2206"/>
              <a:gd name="T42" fmla="*/ 138 w 2704"/>
              <a:gd name="T43" fmla="*/ 769 h 2206"/>
              <a:gd name="T44" fmla="*/ 535 w 2704"/>
              <a:gd name="T45" fmla="*/ 147 h 2206"/>
              <a:gd name="T46" fmla="*/ 697 w 2704"/>
              <a:gd name="T47" fmla="*/ 59 h 2206"/>
              <a:gd name="T48" fmla="*/ 724 w 2704"/>
              <a:gd name="T49" fmla="*/ 60 h 2206"/>
              <a:gd name="T50" fmla="*/ 2100 w 2704"/>
              <a:gd name="T51" fmla="*/ 256 h 2206"/>
              <a:gd name="T52" fmla="*/ 2357 w 2704"/>
              <a:gd name="T53" fmla="*/ 426 h 2206"/>
              <a:gd name="T54" fmla="*/ 2573 w 2704"/>
              <a:gd name="T55" fmla="*/ 784 h 2206"/>
              <a:gd name="T56" fmla="*/ 2595 w 2704"/>
              <a:gd name="T57" fmla="*/ 11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04" h="2206">
                <a:moveTo>
                  <a:pt x="2624" y="753"/>
                </a:moveTo>
                <a:cubicBezTo>
                  <a:pt x="2407" y="395"/>
                  <a:pt x="2407" y="395"/>
                  <a:pt x="2407" y="395"/>
                </a:cubicBezTo>
                <a:cubicBezTo>
                  <a:pt x="2342" y="288"/>
                  <a:pt x="2232" y="215"/>
                  <a:pt x="2108" y="198"/>
                </a:cubicBezTo>
                <a:cubicBezTo>
                  <a:pt x="732" y="3"/>
                  <a:pt x="732" y="3"/>
                  <a:pt x="732" y="3"/>
                </a:cubicBezTo>
                <a:cubicBezTo>
                  <a:pt x="720" y="1"/>
                  <a:pt x="708" y="0"/>
                  <a:pt x="697" y="0"/>
                </a:cubicBezTo>
                <a:cubicBezTo>
                  <a:pt x="611" y="0"/>
                  <a:pt x="532" y="44"/>
                  <a:pt x="486" y="116"/>
                </a:cubicBezTo>
                <a:cubicBezTo>
                  <a:pt x="88" y="738"/>
                  <a:pt x="88" y="738"/>
                  <a:pt x="88" y="738"/>
                </a:cubicBezTo>
                <a:cubicBezTo>
                  <a:pt x="6" y="866"/>
                  <a:pt x="0" y="1028"/>
                  <a:pt x="73" y="1161"/>
                </a:cubicBezTo>
                <a:cubicBezTo>
                  <a:pt x="553" y="2050"/>
                  <a:pt x="553" y="2050"/>
                  <a:pt x="553" y="2050"/>
                </a:cubicBezTo>
                <a:cubicBezTo>
                  <a:pt x="610" y="2155"/>
                  <a:pt x="733" y="2206"/>
                  <a:pt x="848" y="2170"/>
                </a:cubicBezTo>
                <a:cubicBezTo>
                  <a:pt x="2299" y="1721"/>
                  <a:pt x="2299" y="1721"/>
                  <a:pt x="2299" y="1721"/>
                </a:cubicBezTo>
                <a:cubicBezTo>
                  <a:pt x="2369" y="1699"/>
                  <a:pt x="2425" y="1649"/>
                  <a:pt x="2455" y="1582"/>
                </a:cubicBezTo>
                <a:cubicBezTo>
                  <a:pt x="2649" y="1137"/>
                  <a:pt x="2649" y="1137"/>
                  <a:pt x="2649" y="1137"/>
                </a:cubicBezTo>
                <a:cubicBezTo>
                  <a:pt x="2704" y="1012"/>
                  <a:pt x="2694" y="869"/>
                  <a:pt x="2624" y="753"/>
                </a:cubicBezTo>
                <a:close/>
                <a:moveTo>
                  <a:pt x="2595" y="1113"/>
                </a:moveTo>
                <a:cubicBezTo>
                  <a:pt x="2400" y="1558"/>
                  <a:pt x="2400" y="1558"/>
                  <a:pt x="2400" y="1558"/>
                </a:cubicBezTo>
                <a:cubicBezTo>
                  <a:pt x="2378" y="1609"/>
                  <a:pt x="2335" y="1648"/>
                  <a:pt x="2282" y="1665"/>
                </a:cubicBezTo>
                <a:cubicBezTo>
                  <a:pt x="831" y="2114"/>
                  <a:pt x="831" y="2114"/>
                  <a:pt x="831" y="2114"/>
                </a:cubicBezTo>
                <a:cubicBezTo>
                  <a:pt x="812" y="2120"/>
                  <a:pt x="793" y="2123"/>
                  <a:pt x="774" y="2123"/>
                </a:cubicBezTo>
                <a:cubicBezTo>
                  <a:pt x="704" y="2123"/>
                  <a:pt x="639" y="2084"/>
                  <a:pt x="606" y="2022"/>
                </a:cubicBezTo>
                <a:cubicBezTo>
                  <a:pt x="124" y="1133"/>
                  <a:pt x="124" y="1133"/>
                  <a:pt x="124" y="1133"/>
                </a:cubicBezTo>
                <a:cubicBezTo>
                  <a:pt x="62" y="1019"/>
                  <a:pt x="67" y="879"/>
                  <a:pt x="138" y="769"/>
                </a:cubicBezTo>
                <a:cubicBezTo>
                  <a:pt x="535" y="147"/>
                  <a:pt x="535" y="147"/>
                  <a:pt x="535" y="147"/>
                </a:cubicBezTo>
                <a:cubicBezTo>
                  <a:pt x="570" y="92"/>
                  <a:pt x="631" y="59"/>
                  <a:pt x="697" y="59"/>
                </a:cubicBezTo>
                <a:cubicBezTo>
                  <a:pt x="706" y="59"/>
                  <a:pt x="715" y="59"/>
                  <a:pt x="724" y="60"/>
                </a:cubicBezTo>
                <a:cubicBezTo>
                  <a:pt x="2100" y="256"/>
                  <a:pt x="2100" y="256"/>
                  <a:pt x="2100" y="256"/>
                </a:cubicBezTo>
                <a:cubicBezTo>
                  <a:pt x="2207" y="271"/>
                  <a:pt x="2301" y="333"/>
                  <a:pt x="2357" y="426"/>
                </a:cubicBezTo>
                <a:cubicBezTo>
                  <a:pt x="2573" y="784"/>
                  <a:pt x="2573" y="784"/>
                  <a:pt x="2573" y="784"/>
                </a:cubicBezTo>
                <a:cubicBezTo>
                  <a:pt x="2634" y="884"/>
                  <a:pt x="2642" y="1007"/>
                  <a:pt x="2595" y="1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3BA6CC2A-2CAC-4FEF-90FC-057C1A355DB8}"/>
              </a:ext>
            </a:extLst>
          </p:cNvPr>
          <p:cNvSpPr>
            <a:spLocks noGrp="1" noSelect="1"/>
          </p:cNvSpPr>
          <p:nvPr>
            <p:ph type="title" hasCustomPrompt="1"/>
          </p:nvPr>
        </p:nvSpPr>
        <p:spPr>
          <a:xfrm>
            <a:off x="1321200" y="1591199"/>
            <a:ext cx="8352000" cy="2031231"/>
          </a:xfrm>
        </p:spPr>
        <p:txBody>
          <a:bodyPr vert="horz" lIns="0" tIns="0" rIns="0" bIns="0" rtlCol="0" anchor="b" anchorCtr="0">
            <a:noAutofit/>
          </a:bodyPr>
          <a:lstStyle>
            <a:lvl1pPr>
              <a:defRPr lang="nl-NL" sz="7000">
                <a:solidFill>
                  <a:srgbClr val="9E145C"/>
                </a:solidFill>
              </a:defRPr>
            </a:lvl1pPr>
          </a:lstStyle>
          <a:p>
            <a:pPr marL="0" lvl="0">
              <a:lnSpc>
                <a:spcPct val="90000"/>
              </a:lnSpc>
            </a:pPr>
            <a:r>
              <a:rPr lang="nl-NL"/>
              <a:t>[Titel]</a:t>
            </a:r>
            <a:endParaRPr lang="nl-NL" dirty="0"/>
          </a:p>
        </p:txBody>
      </p:sp>
      <p:sp>
        <p:nvSpPr>
          <p:cNvPr id="15" name="02_Ondertitel 2">
            <a:extLst>
              <a:ext uri="{FF2B5EF4-FFF2-40B4-BE49-F238E27FC236}">
                <a16:creationId xmlns:a16="http://schemas.microsoft.com/office/drawing/2014/main" id="{91D8899E-A46B-44B3-A8B9-C38E6F211B6E}"/>
              </a:ext>
            </a:extLst>
          </p:cNvPr>
          <p:cNvSpPr>
            <a:spLocks noGrp="1" noSelect="1"/>
          </p:cNvSpPr>
          <p:nvPr>
            <p:ph type="subTitle" idx="1" hasCustomPrompt="1"/>
          </p:nvPr>
        </p:nvSpPr>
        <p:spPr bwMode="gray">
          <a:xfrm>
            <a:off x="1321200" y="4050460"/>
            <a:ext cx="8352000" cy="1404000"/>
          </a:xfrm>
        </p:spPr>
        <p:txBody>
          <a:bodyPr/>
          <a:lstStyle>
            <a:lvl1pPr marL="0" indent="0" algn="l">
              <a:buNone/>
              <a:defRPr sz="3500">
                <a:solidFill>
                  <a:srgbClr val="B1568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6" name="03_Naam presentator 4 (JU-Free)">
            <a:extLst>
              <a:ext uri="{FF2B5EF4-FFF2-40B4-BE49-F238E27FC236}">
                <a16:creationId xmlns:a16="http://schemas.microsoft.com/office/drawing/2014/main" id="{13F8459B-DC4F-44E7-94EF-CEBE65D43622}"/>
              </a:ext>
            </a:extLst>
          </p:cNvPr>
          <p:cNvSpPr>
            <a:spLocks noGrp="1"/>
          </p:cNvSpPr>
          <p:nvPr>
            <p:ph type="body" sz="quarter" idx="10" hasCustomPrompt="1"/>
          </p:nvPr>
        </p:nvSpPr>
        <p:spPr bwMode="invGray">
          <a:xfrm>
            <a:off x="9319846" y="5732340"/>
            <a:ext cx="2532796" cy="216000"/>
          </a:xfrm>
          <a:noFill/>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7" name="04_Functie 5 (JU-Free)">
            <a:extLst>
              <a:ext uri="{FF2B5EF4-FFF2-40B4-BE49-F238E27FC236}">
                <a16:creationId xmlns:a16="http://schemas.microsoft.com/office/drawing/2014/main" id="{2FA47B92-3F6E-4105-9547-5253F1A930A9}"/>
              </a:ext>
            </a:extLst>
          </p:cNvPr>
          <p:cNvSpPr>
            <a:spLocks noGrp="1"/>
          </p:cNvSpPr>
          <p:nvPr>
            <p:ph type="body" sz="quarter" idx="11" hasCustomPrompt="1"/>
          </p:nvPr>
        </p:nvSpPr>
        <p:spPr bwMode="invGray">
          <a:xfrm>
            <a:off x="9319846" y="5943355"/>
            <a:ext cx="2532796" cy="216000"/>
          </a:xfrm>
          <a:noFill/>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8" name="05_Datum 6 (JU-Free)">
            <a:extLst>
              <a:ext uri="{FF2B5EF4-FFF2-40B4-BE49-F238E27FC236}">
                <a16:creationId xmlns:a16="http://schemas.microsoft.com/office/drawing/2014/main" id="{7D37BBCE-25BC-48B7-9018-5321416B31B5}"/>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431314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paars">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EBD6EA"/>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E4B207BA-E7BA-4903-95C2-6D431E4EDF39}"/>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3"/>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87C48179-48A0-4F91-A7DC-D9CF367033DC}"/>
              </a:ext>
            </a:extLst>
          </p:cNvPr>
          <p:cNvSpPr>
            <a:spLocks noGrp="1" noSelect="1"/>
          </p:cNvSpPr>
          <p:nvPr>
            <p:ph type="body" sz="quarter" idx="13" hasCustomPrompt="1"/>
          </p:nvPr>
        </p:nvSpPr>
        <p:spPr bwMode="gray">
          <a:xfrm>
            <a:off x="1320800" y="1817688"/>
            <a:ext cx="4320000" cy="4068000"/>
          </a:xfrm>
        </p:spPr>
        <p:txBody>
          <a:bodyPr/>
          <a:lstStyle>
            <a:lvl1pPr>
              <a:buClr>
                <a:schemeClr val="accent3"/>
              </a:buClr>
              <a:defRPr/>
            </a:lvl1pPr>
            <a:lvl2pPr>
              <a:buClr>
                <a:schemeClr val="accent3"/>
              </a:buClr>
              <a:defRPr/>
            </a:lvl2pPr>
            <a:lvl3pPr>
              <a:buClr>
                <a:schemeClr val="accent3"/>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A990FD81-A5AE-4C15-ADB6-C1A72DAB8CBA}"/>
              </a:ext>
            </a:extLst>
          </p:cNvPr>
          <p:cNvSpPr>
            <a:spLocks noGrp="1" noSelect="1"/>
          </p:cNvSpPr>
          <p:nvPr>
            <p:ph type="body" sz="quarter" idx="14" hasCustomPrompt="1"/>
          </p:nvPr>
        </p:nvSpPr>
        <p:spPr bwMode="gray">
          <a:xfrm>
            <a:off x="6584462" y="1817688"/>
            <a:ext cx="4320000" cy="4068000"/>
          </a:xfrm>
        </p:spPr>
        <p:txBody>
          <a:bodyPr/>
          <a:lstStyle>
            <a:lvl1pPr>
              <a:buClr>
                <a:schemeClr val="accent3"/>
              </a:buClr>
              <a:defRPr>
                <a:solidFill>
                  <a:schemeClr val="tx1"/>
                </a:solidFill>
              </a:defRPr>
            </a:lvl1pPr>
            <a:lvl2pPr>
              <a:buClr>
                <a:schemeClr val="accent3"/>
              </a:buClr>
              <a:defRPr>
                <a:solidFill>
                  <a:schemeClr val="tx1"/>
                </a:solidFill>
              </a:defRPr>
            </a:lvl2pPr>
            <a:lvl3pPr>
              <a:buClr>
                <a:schemeClr val="accent3"/>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043733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 tekst (L) en tekst op vorm (R) roze">
    <p:spTree>
      <p:nvGrpSpPr>
        <p:cNvPr id="1" name=""/>
        <p:cNvGrpSpPr/>
        <p:nvPr/>
      </p:nvGrpSpPr>
      <p:grpSpPr>
        <a:xfrm>
          <a:off x="0" y="0"/>
          <a:ext cx="0" cy="0"/>
          <a:chOff x="0" y="0"/>
          <a:chExt cx="0" cy="0"/>
        </a:xfrm>
      </p:grpSpPr>
      <p:sp>
        <p:nvSpPr>
          <p:cNvPr id="7" name="Freeform 5"/>
          <p:cNvSpPr>
            <a:spLocks noSelect="1"/>
          </p:cNvSpPr>
          <p:nvPr userDrawn="1"/>
        </p:nvSpPr>
        <p:spPr bwMode="gray">
          <a:xfrm>
            <a:off x="5894388" y="0"/>
            <a:ext cx="6297613" cy="6858000"/>
          </a:xfrm>
          <a:custGeom>
            <a:avLst/>
            <a:gdLst>
              <a:gd name="T0" fmla="*/ 19838 w 19838"/>
              <a:gd name="T1" fmla="*/ 0 h 21600"/>
              <a:gd name="T2" fmla="*/ 19838 w 19838"/>
              <a:gd name="T3" fmla="*/ 21600 h 21600"/>
              <a:gd name="T4" fmla="*/ 2032 w 19838"/>
              <a:gd name="T5" fmla="*/ 21600 h 21600"/>
              <a:gd name="T6" fmla="*/ 1321 w 19838"/>
              <a:gd name="T7" fmla="*/ 19486 h 21600"/>
              <a:gd name="T8" fmla="*/ 122 w 19838"/>
              <a:gd name="T9" fmla="*/ 4744 h 21600"/>
              <a:gd name="T10" fmla="*/ 1798 w 19838"/>
              <a:gd name="T11" fmla="*/ 794 h 21600"/>
              <a:gd name="T12" fmla="*/ 2766 w 19838"/>
              <a:gd name="T13" fmla="*/ 0 h 21600"/>
              <a:gd name="T14" fmla="*/ 19838 w 19838"/>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38" h="21600">
                <a:moveTo>
                  <a:pt x="19838" y="0"/>
                </a:moveTo>
                <a:cubicBezTo>
                  <a:pt x="19838" y="21600"/>
                  <a:pt x="19838" y="21600"/>
                  <a:pt x="19838" y="21600"/>
                </a:cubicBezTo>
                <a:cubicBezTo>
                  <a:pt x="2032" y="21600"/>
                  <a:pt x="2032" y="21600"/>
                  <a:pt x="2032" y="21600"/>
                </a:cubicBezTo>
                <a:cubicBezTo>
                  <a:pt x="1637" y="20984"/>
                  <a:pt x="1384" y="20266"/>
                  <a:pt x="1321" y="19486"/>
                </a:cubicBezTo>
                <a:cubicBezTo>
                  <a:pt x="122" y="4744"/>
                  <a:pt x="122" y="4744"/>
                  <a:pt x="122" y="4744"/>
                </a:cubicBezTo>
                <a:cubicBezTo>
                  <a:pt x="0" y="3232"/>
                  <a:pt x="626" y="1756"/>
                  <a:pt x="1798" y="794"/>
                </a:cubicBezTo>
                <a:cubicBezTo>
                  <a:pt x="2766" y="0"/>
                  <a:pt x="2766" y="0"/>
                  <a:pt x="2766" y="0"/>
                </a:cubicBezTo>
                <a:lnTo>
                  <a:pt x="19838" y="0"/>
                </a:lnTo>
                <a:close/>
              </a:path>
            </a:pathLst>
          </a:custGeom>
          <a:solidFill>
            <a:srgbClr val="FAE3EF"/>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Tijdelijke aanduiding voor dianummer 10"/>
          <p:cNvSpPr>
            <a:spLocks noGrp="1" noSelect="1"/>
          </p:cNvSpPr>
          <p:nvPr>
            <p:ph type="sldNum" sz="quarter" idx="12"/>
          </p:nvPr>
        </p:nvSpPr>
        <p:spPr bwMode="gray"/>
        <p:txBody>
          <a:bodyPr/>
          <a:lstStyle/>
          <a:p>
            <a:fld id="{8F18802B-E4C7-4B2D-B37A-6B7CC3C134EA}" type="slidenum">
              <a:rPr lang="nl-NL" smtClean="0"/>
              <a:pPr/>
              <a:t>‹nr.›</a:t>
            </a:fld>
            <a:endParaRPr lang="nl-NL" dirty="0"/>
          </a:p>
        </p:txBody>
      </p:sp>
      <p:sp>
        <p:nvSpPr>
          <p:cNvPr id="3" name="01_***Titel 1">
            <a:extLst>
              <a:ext uri="{FF2B5EF4-FFF2-40B4-BE49-F238E27FC236}">
                <a16:creationId xmlns:a16="http://schemas.microsoft.com/office/drawing/2014/main" id="{FCA085A8-BD41-4138-B17A-4D0BC60648BE}"/>
              </a:ext>
            </a:extLst>
          </p:cNvPr>
          <p:cNvSpPr>
            <a:spLocks noGrp="1" noSelect="1"/>
          </p:cNvSpPr>
          <p:nvPr>
            <p:ph type="title" hasCustomPrompt="1"/>
          </p:nvPr>
        </p:nvSpPr>
        <p:spPr>
          <a:xfrm>
            <a:off x="1321706" y="564614"/>
            <a:ext cx="4320000" cy="1080000"/>
          </a:xfrm>
        </p:spPr>
        <p:txBody>
          <a:bodyPr vert="horz" lIns="0" tIns="0" rIns="0" bIns="0" rtlCol="0" anchor="t" anchorCtr="0">
            <a:noAutofit/>
          </a:bodyPr>
          <a:lstStyle>
            <a:lvl1pPr>
              <a:defRPr lang="nl-NL">
                <a:solidFill>
                  <a:schemeClr val="accent2"/>
                </a:solidFill>
              </a:defRPr>
            </a:lvl1pPr>
          </a:lstStyle>
          <a:p>
            <a:pPr marL="0" lvl="0"/>
            <a:r>
              <a:rPr lang="nl-NL"/>
              <a:t>[Titel]</a:t>
            </a:r>
            <a:endParaRPr lang="nl-NL" dirty="0"/>
          </a:p>
        </p:txBody>
      </p:sp>
      <p:sp>
        <p:nvSpPr>
          <p:cNvPr id="10" name="02_Tijdelijke aanduiding voor tekst 5">
            <a:extLst>
              <a:ext uri="{FF2B5EF4-FFF2-40B4-BE49-F238E27FC236}">
                <a16:creationId xmlns:a16="http://schemas.microsoft.com/office/drawing/2014/main" id="{E5161390-3274-42E5-8677-FAF787B51CAD}"/>
              </a:ext>
            </a:extLst>
          </p:cNvPr>
          <p:cNvSpPr>
            <a:spLocks noGrp="1" noSelect="1"/>
          </p:cNvSpPr>
          <p:nvPr>
            <p:ph type="body" sz="quarter" idx="13" hasCustomPrompt="1"/>
          </p:nvPr>
        </p:nvSpPr>
        <p:spPr bwMode="gray">
          <a:xfrm>
            <a:off x="1320800" y="1817688"/>
            <a:ext cx="4320000" cy="4068000"/>
          </a:xfrm>
        </p:spPr>
        <p:txBody>
          <a:bodyPr/>
          <a:lstStyle>
            <a:lvl1pPr>
              <a:buClr>
                <a:schemeClr val="accent2"/>
              </a:buClr>
              <a:defRPr/>
            </a:lvl1pPr>
            <a:lvl2pPr>
              <a:buClr>
                <a:schemeClr val="accent2"/>
              </a:buClr>
              <a:defRPr/>
            </a:lvl2pPr>
            <a:lvl3pPr>
              <a:buClr>
                <a:schemeClr val="accent2"/>
              </a:buClr>
              <a:defRPr/>
            </a:lvl3pPr>
          </a:lstStyle>
          <a:p>
            <a:pPr lvl="0"/>
            <a:r>
              <a:rPr lang="nl-NL" dirty="0"/>
              <a:t>[Tekst]</a:t>
            </a:r>
          </a:p>
        </p:txBody>
      </p:sp>
      <p:sp>
        <p:nvSpPr>
          <p:cNvPr id="12" name="03_Tijdelijke aanduiding voor tekst 6">
            <a:extLst>
              <a:ext uri="{FF2B5EF4-FFF2-40B4-BE49-F238E27FC236}">
                <a16:creationId xmlns:a16="http://schemas.microsoft.com/office/drawing/2014/main" id="{DF90CB83-6C63-49F1-88E1-017823615DB4}"/>
              </a:ext>
            </a:extLst>
          </p:cNvPr>
          <p:cNvSpPr>
            <a:spLocks noGrp="1" noSelect="1"/>
          </p:cNvSpPr>
          <p:nvPr>
            <p:ph type="body" sz="quarter" idx="14" hasCustomPrompt="1"/>
          </p:nvPr>
        </p:nvSpPr>
        <p:spPr bwMode="gray">
          <a:xfrm>
            <a:off x="6584462" y="1817688"/>
            <a:ext cx="4320000" cy="4068000"/>
          </a:xfr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l-NL" dirty="0"/>
              <a:t>[Tekst]</a:t>
            </a:r>
          </a:p>
        </p:txBody>
      </p:sp>
    </p:spTree>
    <p:extLst>
      <p:ext uri="{BB962C8B-B14F-4D97-AF65-F5344CB8AC3E}">
        <p14:creationId xmlns:p14="http://schemas.microsoft.com/office/powerpoint/2010/main" val="2519406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at">
    <p:bg>
      <p:bgPr>
        <a:solidFill>
          <a:srgbClr val="B7E2F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90D0F3"/>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90D0F3"/>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5F6DE389-EAB8-4C72-8555-CC0C5CBAD2F4}"/>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lvl1pPr>
          </a:lstStyle>
          <a:p>
            <a:pPr marL="0" lvl="0"/>
            <a:r>
              <a:rPr lang="nl-NL"/>
              <a:t>[Titel]</a:t>
            </a:r>
            <a:endParaRPr lang="nl-NL" dirty="0"/>
          </a:p>
        </p:txBody>
      </p:sp>
    </p:spTree>
    <p:extLst>
      <p:ext uri="{BB962C8B-B14F-4D97-AF65-F5344CB8AC3E}">
        <p14:creationId xmlns:p14="http://schemas.microsoft.com/office/powerpoint/2010/main" val="1259498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itaat groen">
    <p:bg>
      <p:bgPr>
        <a:solidFill>
          <a:srgbClr val="CEE7DC"/>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81C5A1"/>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81C5A1"/>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CC0B1041-8803-48D1-930A-A2C6E65BFD61}"/>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004A26"/>
                </a:solidFill>
              </a:defRPr>
            </a:lvl1pPr>
          </a:lstStyle>
          <a:p>
            <a:pPr marL="0" lvl="0"/>
            <a:r>
              <a:rPr lang="nl-NL"/>
              <a:t>[Titel]</a:t>
            </a:r>
            <a:endParaRPr lang="nl-NL" dirty="0"/>
          </a:p>
        </p:txBody>
      </p:sp>
    </p:spTree>
    <p:extLst>
      <p:ext uri="{BB962C8B-B14F-4D97-AF65-F5344CB8AC3E}">
        <p14:creationId xmlns:p14="http://schemas.microsoft.com/office/powerpoint/2010/main" val="294338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at paars">
    <p:bg>
      <p:bgPr>
        <a:solidFill>
          <a:srgbClr val="EBD6EA"/>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C893C2"/>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C893C2"/>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B32F1414-7255-42F4-94D3-78E2C39C1B1E}"/>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591F58"/>
                </a:solidFill>
              </a:defRPr>
            </a:lvl1pPr>
          </a:lstStyle>
          <a:p>
            <a:pPr marL="0" lvl="0"/>
            <a:r>
              <a:rPr lang="nl-NL"/>
              <a:t>[Titel]</a:t>
            </a:r>
            <a:endParaRPr lang="nl-NL" dirty="0"/>
          </a:p>
        </p:txBody>
      </p:sp>
    </p:spTree>
    <p:extLst>
      <p:ext uri="{BB962C8B-B14F-4D97-AF65-F5344CB8AC3E}">
        <p14:creationId xmlns:p14="http://schemas.microsoft.com/office/powerpoint/2010/main" val="15914967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itaat roze">
    <p:bg>
      <p:bgPr>
        <a:solidFill>
          <a:srgbClr val="FAE3EF"/>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10409238" y="0"/>
            <a:ext cx="1782763" cy="2051050"/>
          </a:xfrm>
          <a:custGeom>
            <a:avLst/>
            <a:gdLst>
              <a:gd name="T0" fmla="*/ 3813 w 5617"/>
              <a:gd name="T1" fmla="*/ 5880 h 6460"/>
              <a:gd name="T2" fmla="*/ 1129 w 5617"/>
              <a:gd name="T3" fmla="*/ 3390 h 6460"/>
              <a:gd name="T4" fmla="*/ 360 w 5617"/>
              <a:gd name="T5" fmla="*/ 723 h 6460"/>
              <a:gd name="T6" fmla="*/ 202 w 5617"/>
              <a:gd name="T7" fmla="*/ 0 h 6460"/>
              <a:gd name="T8" fmla="*/ 0 w 5617"/>
              <a:gd name="T9" fmla="*/ 0 h 6460"/>
              <a:gd name="T10" fmla="*/ 168 w 5617"/>
              <a:gd name="T11" fmla="*/ 779 h 6460"/>
              <a:gd name="T12" fmla="*/ 937 w 5617"/>
              <a:gd name="T13" fmla="*/ 3446 h 6460"/>
              <a:gd name="T14" fmla="*/ 3773 w 5617"/>
              <a:gd name="T15" fmla="*/ 6076 h 6460"/>
              <a:gd name="T16" fmla="*/ 5617 w 5617"/>
              <a:gd name="T17" fmla="*/ 6460 h 6460"/>
              <a:gd name="T18" fmla="*/ 5617 w 5617"/>
              <a:gd name="T19" fmla="*/ 6256 h 6460"/>
              <a:gd name="T20" fmla="*/ 3813 w 5617"/>
              <a:gd name="T21" fmla="*/ 5880 h 6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7" h="6460">
                <a:moveTo>
                  <a:pt x="3813" y="5880"/>
                </a:moveTo>
                <a:cubicBezTo>
                  <a:pt x="2523" y="5611"/>
                  <a:pt x="1494" y="4657"/>
                  <a:pt x="1129" y="3390"/>
                </a:cubicBezTo>
                <a:cubicBezTo>
                  <a:pt x="360" y="723"/>
                  <a:pt x="360" y="723"/>
                  <a:pt x="360" y="723"/>
                </a:cubicBezTo>
                <a:cubicBezTo>
                  <a:pt x="291" y="485"/>
                  <a:pt x="239" y="243"/>
                  <a:pt x="202" y="0"/>
                </a:cubicBezTo>
                <a:cubicBezTo>
                  <a:pt x="0" y="0"/>
                  <a:pt x="0" y="0"/>
                  <a:pt x="0" y="0"/>
                </a:cubicBezTo>
                <a:cubicBezTo>
                  <a:pt x="38" y="262"/>
                  <a:pt x="94" y="522"/>
                  <a:pt x="168" y="779"/>
                </a:cubicBezTo>
                <a:cubicBezTo>
                  <a:pt x="937" y="3446"/>
                  <a:pt x="937" y="3446"/>
                  <a:pt x="937" y="3446"/>
                </a:cubicBezTo>
                <a:cubicBezTo>
                  <a:pt x="1323" y="4784"/>
                  <a:pt x="2409" y="5792"/>
                  <a:pt x="3773" y="6076"/>
                </a:cubicBezTo>
                <a:cubicBezTo>
                  <a:pt x="5617" y="6460"/>
                  <a:pt x="5617" y="6460"/>
                  <a:pt x="5617" y="6460"/>
                </a:cubicBezTo>
                <a:cubicBezTo>
                  <a:pt x="5617" y="6256"/>
                  <a:pt x="5617" y="6256"/>
                  <a:pt x="5617" y="6256"/>
                </a:cubicBezTo>
                <a:lnTo>
                  <a:pt x="3813" y="5880"/>
                </a:lnTo>
                <a:close/>
              </a:path>
            </a:pathLst>
          </a:custGeom>
          <a:solidFill>
            <a:srgbClr val="F6BFD9"/>
          </a:solidFill>
          <a:ln>
            <a:noFill/>
          </a:ln>
        </p:spPr>
        <p:txBody>
          <a:bodyPr vert="horz" wrap="square" lIns="91440" tIns="45720" rIns="91440" bIns="45720" numCol="1" anchor="t" anchorCtr="0" compatLnSpc="1">
            <a:prstTxWarp prst="textNoShape">
              <a:avLst/>
            </a:prstTxWarp>
          </a:bodyPr>
          <a:lstStyle/>
          <a:p>
            <a:endParaRPr lang="nl-NL"/>
          </a:p>
        </p:txBody>
      </p:sp>
      <p:sp>
        <p:nvSpPr>
          <p:cNvPr id="5" name="Freeform 7"/>
          <p:cNvSpPr>
            <a:spLocks noSelect="1"/>
          </p:cNvSpPr>
          <p:nvPr userDrawn="1"/>
        </p:nvSpPr>
        <p:spPr bwMode="gray">
          <a:xfrm>
            <a:off x="0" y="3692525"/>
            <a:ext cx="1095375" cy="3165475"/>
          </a:xfrm>
          <a:custGeom>
            <a:avLst/>
            <a:gdLst>
              <a:gd name="T0" fmla="*/ 2631 w 3450"/>
              <a:gd name="T1" fmla="*/ 4016 h 9967"/>
              <a:gd name="T2" fmla="*/ 0 w 3450"/>
              <a:gd name="T3" fmla="*/ 0 h 9967"/>
              <a:gd name="T4" fmla="*/ 0 w 3450"/>
              <a:gd name="T5" fmla="*/ 365 h 9967"/>
              <a:gd name="T6" fmla="*/ 2464 w 3450"/>
              <a:gd name="T7" fmla="*/ 4125 h 9967"/>
              <a:gd name="T8" fmla="*/ 2601 w 3450"/>
              <a:gd name="T9" fmla="*/ 7784 h 9967"/>
              <a:gd name="T10" fmla="*/ 1395 w 3450"/>
              <a:gd name="T11" fmla="*/ 9967 h 9967"/>
              <a:gd name="T12" fmla="*/ 1624 w 3450"/>
              <a:gd name="T13" fmla="*/ 9967 h 9967"/>
              <a:gd name="T14" fmla="*/ 2776 w 3450"/>
              <a:gd name="T15" fmla="*/ 7881 h 9967"/>
              <a:gd name="T16" fmla="*/ 2631 w 3450"/>
              <a:gd name="T17" fmla="*/ 4016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0" h="9967">
                <a:moveTo>
                  <a:pt x="2631" y="4016"/>
                </a:moveTo>
                <a:cubicBezTo>
                  <a:pt x="0" y="0"/>
                  <a:pt x="0" y="0"/>
                  <a:pt x="0" y="0"/>
                </a:cubicBezTo>
                <a:cubicBezTo>
                  <a:pt x="0" y="365"/>
                  <a:pt x="0" y="365"/>
                  <a:pt x="0" y="365"/>
                </a:cubicBezTo>
                <a:cubicBezTo>
                  <a:pt x="2464" y="4125"/>
                  <a:pt x="2464" y="4125"/>
                  <a:pt x="2464" y="4125"/>
                </a:cubicBezTo>
                <a:cubicBezTo>
                  <a:pt x="3186" y="5228"/>
                  <a:pt x="3239" y="6630"/>
                  <a:pt x="2601" y="7784"/>
                </a:cubicBezTo>
                <a:cubicBezTo>
                  <a:pt x="1395" y="9967"/>
                  <a:pt x="1395" y="9967"/>
                  <a:pt x="1395" y="9967"/>
                </a:cubicBezTo>
                <a:cubicBezTo>
                  <a:pt x="1624" y="9967"/>
                  <a:pt x="1624" y="9967"/>
                  <a:pt x="1624" y="9967"/>
                </a:cubicBezTo>
                <a:cubicBezTo>
                  <a:pt x="2776" y="7881"/>
                  <a:pt x="2776" y="7881"/>
                  <a:pt x="2776" y="7881"/>
                </a:cubicBezTo>
                <a:cubicBezTo>
                  <a:pt x="3450" y="6662"/>
                  <a:pt x="3394" y="5181"/>
                  <a:pt x="2631" y="4016"/>
                </a:cubicBezTo>
                <a:close/>
              </a:path>
            </a:pathLst>
          </a:custGeom>
          <a:solidFill>
            <a:srgbClr val="F6BFD9"/>
          </a:solidFill>
          <a:ln>
            <a:noFill/>
          </a:ln>
        </p:spPr>
        <p:txBody>
          <a:bodyPr vert="horz" wrap="square" lIns="91440" tIns="45720" rIns="91440" bIns="45720" numCol="1" anchor="t" anchorCtr="0" compatLnSpc="1">
            <a:prstTxWarp prst="textNoShape">
              <a:avLst/>
            </a:prstTxWarp>
          </a:bodyPr>
          <a:lstStyle/>
          <a:p>
            <a:endParaRPr lang="nl-NL"/>
          </a:p>
        </p:txBody>
      </p:sp>
      <p:sp>
        <p:nvSpPr>
          <p:cNvPr id="3" name="01_Titel 1">
            <a:extLst>
              <a:ext uri="{FF2B5EF4-FFF2-40B4-BE49-F238E27FC236}">
                <a16:creationId xmlns:a16="http://schemas.microsoft.com/office/drawing/2014/main" id="{BBA30D25-1D7E-4601-A50F-899E935CADA0}"/>
              </a:ext>
            </a:extLst>
          </p:cNvPr>
          <p:cNvSpPr>
            <a:spLocks noGrp="1" noSelect="1"/>
          </p:cNvSpPr>
          <p:nvPr>
            <p:ph type="title" hasCustomPrompt="1"/>
          </p:nvPr>
        </p:nvSpPr>
        <p:spPr>
          <a:xfrm>
            <a:off x="1321707" y="984738"/>
            <a:ext cx="9648000" cy="4865076"/>
          </a:xfrm>
        </p:spPr>
        <p:txBody>
          <a:bodyPr vert="horz" lIns="0" tIns="0" rIns="0" bIns="0" rtlCol="0" anchor="ctr" anchorCtr="0">
            <a:noAutofit/>
          </a:bodyPr>
          <a:lstStyle>
            <a:lvl1pPr>
              <a:defRPr lang="nl-NL" sz="6000" b="0">
                <a:solidFill>
                  <a:srgbClr val="9E145C"/>
                </a:solidFill>
              </a:defRPr>
            </a:lvl1pPr>
          </a:lstStyle>
          <a:p>
            <a:pPr marL="0" lvl="0"/>
            <a:r>
              <a:rPr lang="nl-NL"/>
              <a:t>[Titel]</a:t>
            </a:r>
            <a:endParaRPr lang="nl-NL" dirty="0"/>
          </a:p>
        </p:txBody>
      </p:sp>
    </p:spTree>
    <p:extLst>
      <p:ext uri="{BB962C8B-B14F-4D97-AF65-F5344CB8AC3E}">
        <p14:creationId xmlns:p14="http://schemas.microsoft.com/office/powerpoint/2010/main" val="3788124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eelddia">
    <p:bg>
      <p:bgPr>
        <a:solidFill>
          <a:srgbClr val="61ABDF"/>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789AEF89-4D7E-4768-8798-120CF13FA679}"/>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r>
              <a:rPr lang="nl-NL" dirty="0"/>
              <a:t/>
            </a:r>
            <a:br>
              <a:rPr lang="nl-NL" dirty="0"/>
            </a:br>
            <a:r>
              <a:rPr lang="nl-NL" dirty="0"/>
              <a:t/>
            </a:r>
            <a:br>
              <a:rPr lang="nl-NL" dirty="0"/>
            </a:br>
            <a:r>
              <a:rPr lang="nl-NL" dirty="0"/>
              <a:t> </a:t>
            </a:r>
            <a:br>
              <a:rPr lang="nl-NL" dirty="0"/>
            </a:br>
            <a:r>
              <a:rPr lang="nl-NL" dirty="0"/>
              <a:t/>
            </a:r>
            <a:br>
              <a:rPr lang="nl-NL" dirty="0"/>
            </a:br>
            <a:r>
              <a:rPr lang="nl-NL" dirty="0"/>
              <a:t/>
            </a: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80718BB0-E8F3-414E-810B-DA815BC7DEA2}"/>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4" name="02_Tijdelijke aanduiding voor afbeelding 13">
            <a:extLst>
              <a:ext uri="{FF2B5EF4-FFF2-40B4-BE49-F238E27FC236}">
                <a16:creationId xmlns:a16="http://schemas.microsoft.com/office/drawing/2014/main" id="{8FACE878-0DC9-4AEF-8501-3C20AF7FB18D}"/>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B7E2F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4" name="04_Titel 1 (JU-Free)">
            <a:extLst>
              <a:ext uri="{FF2B5EF4-FFF2-40B4-BE49-F238E27FC236}">
                <a16:creationId xmlns:a16="http://schemas.microsoft.com/office/drawing/2014/main" id="{85C8C1F7-DB9C-4913-A9AC-279985501392}"/>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baseline="0">
                <a:solidFill>
                  <a:srgbClr val="003F5F"/>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445070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eelddia groen">
    <p:bg>
      <p:bgPr>
        <a:solidFill>
          <a:srgbClr val="2BAD70"/>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77080E40-1B1F-43FB-8080-8ADE7FBBE1FD}"/>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r>
              <a:rPr lang="nl-NL" dirty="0"/>
              <a:t/>
            </a:r>
            <a:br>
              <a:rPr lang="nl-NL" dirty="0"/>
            </a:br>
            <a:r>
              <a:rPr lang="nl-NL" dirty="0"/>
              <a:t/>
            </a:r>
            <a:br>
              <a:rPr lang="nl-NL" dirty="0"/>
            </a:br>
            <a:r>
              <a:rPr lang="nl-NL" dirty="0"/>
              <a:t> </a:t>
            </a:r>
            <a:br>
              <a:rPr lang="nl-NL" dirty="0"/>
            </a:br>
            <a:r>
              <a:rPr lang="nl-NL" dirty="0"/>
              <a:t/>
            </a:r>
            <a:br>
              <a:rPr lang="nl-NL" dirty="0"/>
            </a:br>
            <a:r>
              <a:rPr lang="nl-NL" dirty="0"/>
              <a:t/>
            </a: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3606713F-A6CD-4AC3-B9FF-716348BF66C1}"/>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DF36473B-4161-4CF1-8317-C4FE0FC18364}"/>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CEE7DC"/>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FD3BF8EF-FFCA-4447-906C-95181F6E0260}"/>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baseline="0">
                <a:solidFill>
                  <a:srgbClr val="004A26"/>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37856532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eelddia paars">
    <p:bg>
      <p:bgPr>
        <a:solidFill>
          <a:srgbClr val="B26BA9"/>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EEA59C5B-AF8D-4048-A9BE-2B395A57B7BB}"/>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r>
              <a:rPr lang="nl-NL" dirty="0"/>
              <a:t/>
            </a:r>
            <a:br>
              <a:rPr lang="nl-NL" dirty="0"/>
            </a:br>
            <a:r>
              <a:rPr lang="nl-NL" dirty="0"/>
              <a:t/>
            </a:r>
            <a:br>
              <a:rPr lang="nl-NL" dirty="0"/>
            </a:br>
            <a:r>
              <a:rPr lang="nl-NL" dirty="0"/>
              <a:t> </a:t>
            </a:r>
            <a:br>
              <a:rPr lang="nl-NL" dirty="0"/>
            </a:br>
            <a:r>
              <a:rPr lang="nl-NL" dirty="0"/>
              <a:t/>
            </a:r>
            <a:br>
              <a:rPr lang="nl-NL" dirty="0"/>
            </a:br>
            <a:r>
              <a:rPr lang="nl-NL" dirty="0"/>
              <a:t/>
            </a: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AC8B0EB7-59E0-4AF8-8412-05A07A596C6F}"/>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202C530A-8349-4D9B-B926-F0981333473E}"/>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6B9F8525-A9AF-48AF-85E4-55EE837DAC34}"/>
              </a:ext>
            </a:extLst>
          </p:cNvPr>
          <p:cNvSpPr>
            <a:spLocks noGrp="1"/>
          </p:cNvSpPr>
          <p:nvPr>
            <p:ph type="title" hasCustomPrompt="1"/>
          </p:nvPr>
        </p:nvSpPr>
        <p:spPr>
          <a:xfrm>
            <a:off x="1321707" y="564614"/>
            <a:ext cx="9648000" cy="1080000"/>
          </a:xfrm>
        </p:spPr>
        <p:txBody>
          <a:bodyPr vert="horz" lIns="0" tIns="0" rIns="0" bIns="0" rtlCol="0" anchor="t" anchorCtr="0">
            <a:noAutofit/>
          </a:bodyPr>
          <a:lstStyle>
            <a:lvl1pPr>
              <a:defRPr lang="nl-NL">
                <a:solidFill>
                  <a:srgbClr val="852F81"/>
                </a:solidFill>
              </a:defRPr>
            </a:lvl1pPr>
          </a:lstStyle>
          <a:p>
            <a:pPr marL="0" lvl="0"/>
            <a:r>
              <a:rPr lang="nl-NL" dirty="0"/>
              <a:t>[Titel, deze tekst mag naar onder verplaatst worden. Ook mag de kleur wijzigen]</a:t>
            </a:r>
          </a:p>
        </p:txBody>
      </p:sp>
    </p:spTree>
    <p:extLst>
      <p:ext uri="{BB962C8B-B14F-4D97-AF65-F5344CB8AC3E}">
        <p14:creationId xmlns:p14="http://schemas.microsoft.com/office/powerpoint/2010/main" val="3640104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eelddia roze">
    <p:bg>
      <p:bgPr>
        <a:solidFill>
          <a:srgbClr val="F29FC5"/>
        </a:solidFill>
        <a:effectLst/>
      </p:bgPr>
    </p:bg>
    <p:spTree>
      <p:nvGrpSpPr>
        <p:cNvPr id="1" name=""/>
        <p:cNvGrpSpPr/>
        <p:nvPr/>
      </p:nvGrpSpPr>
      <p:grpSpPr>
        <a:xfrm>
          <a:off x="0" y="0"/>
          <a:ext cx="0" cy="0"/>
          <a:chOff x="0" y="0"/>
          <a:chExt cx="0" cy="0"/>
        </a:xfrm>
      </p:grpSpPr>
      <p:sp>
        <p:nvSpPr>
          <p:cNvPr id="9" name="01_Instructie algemeen 6">
            <a:extLst>
              <a:ext uri="{FF2B5EF4-FFF2-40B4-BE49-F238E27FC236}">
                <a16:creationId xmlns:a16="http://schemas.microsoft.com/office/drawing/2014/main" id="{619344DA-209E-40E9-9647-22B54DF25E1A}"/>
              </a:ext>
            </a:extLst>
          </p:cNvPr>
          <p:cNvSpPr>
            <a:spLocks noGrp="1" noSelect="1"/>
          </p:cNvSpPr>
          <p:nvPr>
            <p:ph type="body" sz="quarter" idx="15" hasCustomPrompt="1"/>
          </p:nvPr>
        </p:nvSpPr>
        <p:spPr bwMode="gray">
          <a:xfrm>
            <a:off x="-2160000" y="-1"/>
            <a:ext cx="2052000" cy="4968000"/>
          </a:xfrm>
          <a:ln w="25400">
            <a:solidFill>
              <a:schemeClr val="accent1"/>
            </a:solidFill>
          </a:ln>
        </p:spPr>
        <p:txBody>
          <a:bodyPr lIns="36000" tIns="36000" rIns="36000" bIns="36000"/>
          <a:lstStyle>
            <a:lvl1pPr marL="0" indent="0">
              <a:lnSpc>
                <a:spcPct val="99000"/>
              </a:lnSpc>
              <a:buNone/>
              <a:defRPr sz="1050" b="0" baseline="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dirty="0"/>
              <a:t>Voeg je een foto in dan komt deze automatisch achter de vorm en titel.</a:t>
            </a:r>
            <a:br>
              <a:rPr lang="nl-NL" dirty="0"/>
            </a:br>
            <a:r>
              <a:rPr lang="nl-NL" dirty="0"/>
              <a:t>Wil je de foto wijzigen, verwijder dan eerst de foto en klik dan in het lint hierboven op Start | Opnieuw instellen. Voeg daarna een nieuwe foto in. Zo komt de foto automatisch weer achter de vorm en titel. </a:t>
            </a:r>
            <a:br>
              <a:rPr lang="nl-NL" dirty="0"/>
            </a:br>
            <a:r>
              <a:rPr lang="nl-NL" dirty="0"/>
              <a:t>LET OP: Bij opnieuw instellen zal de titel weer de oorspronkelijke plek en kleur krijgen. Kies niet voor de optie Afbeelding wijzigen, want dan zal PowerPoint de foto in een ander formaat plaatsen. Opnieuw instellen zal het beeld vervormen.</a:t>
            </a:r>
            <a:br>
              <a:rPr lang="nl-NL" dirty="0"/>
            </a:br>
            <a:r>
              <a:rPr lang="nl-NL" dirty="0"/>
              <a:t/>
            </a:r>
            <a:br>
              <a:rPr lang="nl-NL" dirty="0"/>
            </a:br>
            <a:r>
              <a:rPr lang="nl-NL" dirty="0"/>
              <a:t/>
            </a:r>
            <a:br>
              <a:rPr lang="nl-NL" dirty="0"/>
            </a:br>
            <a:r>
              <a:rPr lang="nl-NL" dirty="0"/>
              <a:t> </a:t>
            </a:r>
            <a:br>
              <a:rPr lang="nl-NL" dirty="0"/>
            </a:br>
            <a:r>
              <a:rPr lang="nl-NL" dirty="0"/>
              <a:t/>
            </a:r>
            <a:br>
              <a:rPr lang="nl-NL" dirty="0"/>
            </a:br>
            <a:r>
              <a:rPr lang="nl-NL" dirty="0"/>
              <a:t/>
            </a:r>
            <a:br>
              <a:rPr lang="nl-NL" dirty="0"/>
            </a:br>
            <a:endParaRPr lang="nl-NL" dirty="0"/>
          </a:p>
          <a:p>
            <a:pPr lvl="0"/>
            <a:r>
              <a:rPr lang="nl-NL" dirty="0"/>
              <a:t>Deze uitleg wordt niet geprint of getoond in de presentatie. Klik in de rand van het frame met de tekst en de rand van de afbeelding en druk op delete om te verwijderen.</a:t>
            </a:r>
          </a:p>
          <a:p>
            <a:pPr lvl="4"/>
            <a:endParaRPr lang="nl-NL" dirty="0"/>
          </a:p>
        </p:txBody>
      </p:sp>
      <p:sp>
        <p:nvSpPr>
          <p:cNvPr id="10" name="02_Instructie afbeelding 7">
            <a:extLst>
              <a:ext uri="{FF2B5EF4-FFF2-40B4-BE49-F238E27FC236}">
                <a16:creationId xmlns:a16="http://schemas.microsoft.com/office/drawing/2014/main" id="{822FE179-3D2C-4221-99A9-7EA2800DF493}"/>
              </a:ext>
            </a:extLst>
          </p:cNvPr>
          <p:cNvSpPr>
            <a:spLocks noGrp="1" noSelect="1" noChangeAspect="1"/>
          </p:cNvSpPr>
          <p:nvPr>
            <p:ph type="body" sz="quarter" idx="16" hasCustomPrompt="1"/>
          </p:nvPr>
        </p:nvSpPr>
        <p:spPr bwMode="gray">
          <a:xfrm>
            <a:off x="-1891637" y="3128110"/>
            <a:ext cx="1465333" cy="756000"/>
          </a:xfrm>
          <a:blipFill>
            <a:blip r:embed="rId2"/>
            <a:stretch>
              <a:fillRect/>
            </a:stretch>
          </a:blipFill>
        </p:spPr>
        <p:txBody>
          <a:bodyPr/>
          <a:lstStyle>
            <a:lvl1pPr marL="0" indent="0">
              <a:lnSpc>
                <a:spcPct val="99000"/>
              </a:lnSpc>
              <a:buNone/>
              <a:defRPr sz="1000" b="0"/>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dirty="0"/>
              <a:t> </a:t>
            </a:r>
          </a:p>
        </p:txBody>
      </p:sp>
      <p:sp>
        <p:nvSpPr>
          <p:cNvPr id="11" name="03_Tijdelijke aanduiding voor afbeelding 13">
            <a:extLst>
              <a:ext uri="{FF2B5EF4-FFF2-40B4-BE49-F238E27FC236}">
                <a16:creationId xmlns:a16="http://schemas.microsoft.com/office/drawing/2014/main" id="{1A4EC07A-2FF7-4F8E-B7D8-EC9378F82F34}"/>
              </a:ext>
            </a:extLst>
          </p:cNvPr>
          <p:cNvSpPr>
            <a:spLocks noGrp="1" noSelect="1"/>
          </p:cNvSpPr>
          <p:nvPr>
            <p:ph type="pic" idx="10" hasCustomPrompt="1"/>
          </p:nvPr>
        </p:nvSpPr>
        <p:spPr bwMode="gray">
          <a:xfrm>
            <a:off x="0" y="0"/>
            <a:ext cx="11044346" cy="6858000"/>
          </a:xfrm>
          <a:custGeom>
            <a:avLst/>
            <a:gdLst>
              <a:gd name="connsiteX0" fmla="*/ 0 w 11044346"/>
              <a:gd name="connsiteY0" fmla="*/ 0 h 6858000"/>
              <a:gd name="connsiteX1" fmla="*/ 9010650 w 11044346"/>
              <a:gd name="connsiteY1" fmla="*/ 0 h 6858000"/>
              <a:gd name="connsiteX2" fmla="*/ 9012237 w 11044346"/>
              <a:gd name="connsiteY2" fmla="*/ 953 h 6858000"/>
              <a:gd name="connsiteX3" fmla="*/ 10232024 w 11044346"/>
              <a:gd name="connsiteY3" fmla="*/ 810895 h 6858000"/>
              <a:gd name="connsiteX4" fmla="*/ 10999510 w 11044346"/>
              <a:gd name="connsiteY4" fmla="*/ 2725420 h 6858000"/>
              <a:gd name="connsiteX5" fmla="*/ 10460873 w 11044346"/>
              <a:gd name="connsiteY5" fmla="*/ 5109210 h 6858000"/>
              <a:gd name="connsiteX6" fmla="*/ 9319168 w 11044346"/>
              <a:gd name="connsiteY6" fmla="*/ 6858000 h 6858000"/>
              <a:gd name="connsiteX7" fmla="*/ 0 w 110443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44346" h="6858000">
                <a:moveTo>
                  <a:pt x="0" y="0"/>
                </a:moveTo>
                <a:lnTo>
                  <a:pt x="9010650" y="0"/>
                </a:lnTo>
                <a:cubicBezTo>
                  <a:pt x="9011285" y="318"/>
                  <a:pt x="9011602" y="635"/>
                  <a:pt x="9012237" y="953"/>
                </a:cubicBezTo>
                <a:cubicBezTo>
                  <a:pt x="10232024" y="810895"/>
                  <a:pt x="10232024" y="810895"/>
                  <a:pt x="10232024" y="810895"/>
                </a:cubicBezTo>
                <a:cubicBezTo>
                  <a:pt x="10860486" y="1228090"/>
                  <a:pt x="11165830" y="1989773"/>
                  <a:pt x="10999510" y="2725420"/>
                </a:cubicBezTo>
                <a:cubicBezTo>
                  <a:pt x="10460873" y="5109210"/>
                  <a:pt x="10460873" y="5109210"/>
                  <a:pt x="10460873" y="5109210"/>
                </a:cubicBezTo>
                <a:cubicBezTo>
                  <a:pt x="10301219" y="5816600"/>
                  <a:pt x="9892084" y="6435090"/>
                  <a:pt x="9319168" y="6858000"/>
                </a:cubicBezTo>
                <a:lnTo>
                  <a:pt x="0" y="6858000"/>
                </a:lnTo>
                <a:close/>
              </a:path>
            </a:pathLst>
          </a:custGeom>
          <a:solidFill>
            <a:srgbClr val="EBD6EA"/>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baseline="0"/>
            </a:lvl1pPr>
          </a:lstStyle>
          <a:p>
            <a:r>
              <a:rPr lang="nl-NL" dirty="0"/>
              <a:t>[Klik op het pictogram om een afbeelding in te voegen]</a:t>
            </a:r>
          </a:p>
        </p:txBody>
      </p:sp>
      <p:sp>
        <p:nvSpPr>
          <p:cNvPr id="3" name="04_Titel 1 (JU-Free)">
            <a:extLst>
              <a:ext uri="{FF2B5EF4-FFF2-40B4-BE49-F238E27FC236}">
                <a16:creationId xmlns:a16="http://schemas.microsoft.com/office/drawing/2014/main" id="{D7C24330-4A84-427C-9CCC-2FC6DD1F67BD}"/>
              </a:ext>
            </a:extLst>
          </p:cNvPr>
          <p:cNvSpPr>
            <a:spLocks noGrp="1"/>
          </p:cNvSpPr>
          <p:nvPr>
            <p:ph type="title" hasCustomPrompt="1"/>
          </p:nvPr>
        </p:nvSpPr>
        <p:spPr>
          <a:xfrm>
            <a:off x="1321707" y="564614"/>
            <a:ext cx="9144000" cy="1080000"/>
          </a:xfrm>
        </p:spPr>
        <p:txBody>
          <a:bodyPr vert="horz" lIns="0" tIns="0" rIns="0" bIns="0" rtlCol="0" anchor="t" anchorCtr="0">
            <a:noAutofit/>
          </a:bodyPr>
          <a:lstStyle>
            <a:lvl1pPr>
              <a:defRPr lang="nl-NL">
                <a:solidFill>
                  <a:srgbClr val="9E145C"/>
                </a:solidFill>
              </a:defRPr>
            </a:lvl1pPr>
          </a:lstStyle>
          <a:p>
            <a:pPr marL="0" lvl="0"/>
            <a:r>
              <a:rPr lang="nl-NL"/>
              <a:t>[Titel, deze tekst mag naar onder verplaatst worden. Ook mag de kleur wijzigen]</a:t>
            </a:r>
          </a:p>
        </p:txBody>
      </p:sp>
    </p:spTree>
    <p:extLst>
      <p:ext uri="{BB962C8B-B14F-4D97-AF65-F5344CB8AC3E}">
        <p14:creationId xmlns:p14="http://schemas.microsoft.com/office/powerpoint/2010/main" val="5467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met beeld">
    <p:bg>
      <p:bgPr>
        <a:solidFill>
          <a:srgbClr val="3F7C9B"/>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E21217F2-3118-4B4D-9463-3E0D70444868}"/>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90D0F3"/>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623F8959-FC78-4475-A8B9-3CE02D31B3A9}"/>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BDC3B75B-0FEB-4199-8999-041E7F167883}"/>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B7E2F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E9D5A53D-C1F1-4121-A628-8BA4A1670557}"/>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2554C71A-B86C-4CE5-8A4F-17DF54D33CCB}"/>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C2619963-4B4E-4169-89E5-DF370E586F6A}"/>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3454791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fsluitdia">
    <p:bg>
      <p:bgPr>
        <a:solidFill>
          <a:srgbClr val="003F5F"/>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inv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inv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3F7C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CB2AF18D-F507-4D41-BF26-578CF5B99873}"/>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BC94AC8F-BCDA-4CF9-A466-6AFFA95619E5}"/>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ED72CF61-2CD2-4E74-84D8-C85888807AE0}"/>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90D0F3"/>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D5E6FD35-6E89-4A51-AE76-C31228C56419}"/>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5CC8187F-915A-463B-9D10-CF2FD0644254}"/>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90D0F3"/>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C1EBEEE2-5975-487D-BA13-46A2256AA415}"/>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2879177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fsluitdia groen">
    <p:bg>
      <p:bgPr>
        <a:solidFill>
          <a:srgbClr val="004A26"/>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0E864A"/>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0E864A"/>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73BB7ACC-6B8C-4B69-9542-1431208AFEA2}"/>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5541B83F-A34F-4DA8-9DDD-987DD46295CE}"/>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C7B1C73F-AB4C-4B35-B8A1-160D8A39D903}"/>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81C5A1"/>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02D2EEF0-4750-46BE-AA49-8C90F14EE8CC}"/>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A597265E-33A0-48E6-98E1-507FE0CB96C4}"/>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81C5A1"/>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07985DE4-D0EC-4A1B-8CC0-F22835665581}"/>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31449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fsluitdia paars">
    <p:bg>
      <p:bgPr>
        <a:solidFill>
          <a:srgbClr val="591F58"/>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852F81"/>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852F81"/>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180AD49E-4B1B-4DF2-A425-EFAA8CDEB3E4}"/>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DAE7EE2E-BCCD-4462-B160-6F7A92D846F2}"/>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F62B6B87-404A-48D3-A09C-E95663EFCE16}"/>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C893C2"/>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10829338-6F05-404E-8B71-A37CA394A554}"/>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216872A7-2851-42BB-B004-FC81A3A919CB}"/>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C893C2"/>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DE8C6913-FE93-4667-9CF6-F5FE4713B4CE}"/>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31199409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fsluitdia roze">
    <p:bg>
      <p:bgPr>
        <a:solidFill>
          <a:srgbClr val="9E145C"/>
        </a:solidFill>
        <a:effectLst/>
      </p:bgPr>
    </p:bg>
    <p:spTree>
      <p:nvGrpSpPr>
        <p:cNvPr id="1" name=""/>
        <p:cNvGrpSpPr/>
        <p:nvPr/>
      </p:nvGrpSpPr>
      <p:grpSpPr>
        <a:xfrm>
          <a:off x="0" y="0"/>
          <a:ext cx="0" cy="0"/>
          <a:chOff x="0" y="0"/>
          <a:chExt cx="0" cy="0"/>
        </a:xfrm>
      </p:grpSpPr>
      <p:sp>
        <p:nvSpPr>
          <p:cNvPr id="10" name="Freeform 8"/>
          <p:cNvSpPr>
            <a:spLocks noSelect="1"/>
          </p:cNvSpPr>
          <p:nvPr userDrawn="1"/>
        </p:nvSpPr>
        <p:spPr bwMode="gray">
          <a:xfrm>
            <a:off x="0" y="3167063"/>
            <a:ext cx="4102100" cy="3690938"/>
          </a:xfrm>
          <a:custGeom>
            <a:avLst/>
            <a:gdLst>
              <a:gd name="T0" fmla="*/ 12918 w 12918"/>
              <a:gd name="T1" fmla="*/ 11625 h 11625"/>
              <a:gd name="T2" fmla="*/ 0 w 12918"/>
              <a:gd name="T3" fmla="*/ 11625 h 11625"/>
              <a:gd name="T4" fmla="*/ 0 w 12918"/>
              <a:gd name="T5" fmla="*/ 1594 h 11625"/>
              <a:gd name="T6" fmla="*/ 1522 w 12918"/>
              <a:gd name="T7" fmla="*/ 634 h 11625"/>
              <a:gd name="T8" fmla="*/ 4704 w 12918"/>
              <a:gd name="T9" fmla="*/ 805 h 11625"/>
              <a:gd name="T10" fmla="*/ 5090 w 12918"/>
              <a:gd name="T11" fmla="*/ 1178 h 11625"/>
              <a:gd name="T12" fmla="*/ 5261 w 12918"/>
              <a:gd name="T13" fmla="*/ 1379 h 11625"/>
              <a:gd name="T14" fmla="*/ 8885 w 12918"/>
              <a:gd name="T15" fmla="*/ 5633 h 11625"/>
              <a:gd name="T16" fmla="*/ 9577 w 12918"/>
              <a:gd name="T17" fmla="*/ 6446 h 11625"/>
              <a:gd name="T18" fmla="*/ 11395 w 12918"/>
              <a:gd name="T19" fmla="*/ 8579 h 11625"/>
              <a:gd name="T20" fmla="*/ 12918 w 12918"/>
              <a:gd name="T21" fmla="*/ 11625 h 1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18" h="11625">
                <a:moveTo>
                  <a:pt x="12918" y="11625"/>
                </a:moveTo>
                <a:cubicBezTo>
                  <a:pt x="0" y="11625"/>
                  <a:pt x="0" y="11625"/>
                  <a:pt x="0" y="11625"/>
                </a:cubicBezTo>
                <a:cubicBezTo>
                  <a:pt x="0" y="1594"/>
                  <a:pt x="0" y="1594"/>
                  <a:pt x="0" y="1594"/>
                </a:cubicBezTo>
                <a:cubicBezTo>
                  <a:pt x="1522" y="634"/>
                  <a:pt x="1522" y="634"/>
                  <a:pt x="1522" y="634"/>
                </a:cubicBezTo>
                <a:cubicBezTo>
                  <a:pt x="2527" y="0"/>
                  <a:pt x="3803" y="90"/>
                  <a:pt x="4704" y="805"/>
                </a:cubicBezTo>
                <a:cubicBezTo>
                  <a:pt x="4842" y="915"/>
                  <a:pt x="4971" y="1039"/>
                  <a:pt x="5090" y="1178"/>
                </a:cubicBezTo>
                <a:cubicBezTo>
                  <a:pt x="5261" y="1379"/>
                  <a:pt x="5261" y="1379"/>
                  <a:pt x="5261" y="1379"/>
                </a:cubicBezTo>
                <a:cubicBezTo>
                  <a:pt x="8885" y="5633"/>
                  <a:pt x="8885" y="5633"/>
                  <a:pt x="8885" y="5633"/>
                </a:cubicBezTo>
                <a:cubicBezTo>
                  <a:pt x="9577" y="6446"/>
                  <a:pt x="9577" y="6446"/>
                  <a:pt x="9577" y="6446"/>
                </a:cubicBezTo>
                <a:cubicBezTo>
                  <a:pt x="11395" y="8579"/>
                  <a:pt x="11395" y="8579"/>
                  <a:pt x="11395" y="8579"/>
                </a:cubicBezTo>
                <a:cubicBezTo>
                  <a:pt x="12151" y="9467"/>
                  <a:pt x="12668" y="10515"/>
                  <a:pt x="12918" y="11625"/>
                </a:cubicBezTo>
                <a:close/>
              </a:path>
            </a:pathLst>
          </a:custGeom>
          <a:solidFill>
            <a:srgbClr val="B15688"/>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9"/>
          <p:cNvSpPr>
            <a:spLocks noSelect="1"/>
          </p:cNvSpPr>
          <p:nvPr userDrawn="1"/>
        </p:nvSpPr>
        <p:spPr bwMode="gray">
          <a:xfrm>
            <a:off x="6313488" y="236538"/>
            <a:ext cx="5878513" cy="6429375"/>
          </a:xfrm>
          <a:custGeom>
            <a:avLst/>
            <a:gdLst>
              <a:gd name="T0" fmla="*/ 18518 w 18518"/>
              <a:gd name="T1" fmla="*/ 5890 h 20248"/>
              <a:gd name="T2" fmla="*/ 18518 w 18518"/>
              <a:gd name="T3" fmla="*/ 16944 h 20248"/>
              <a:gd name="T4" fmla="*/ 8998 w 18518"/>
              <a:gd name="T5" fmla="*/ 19855 h 20248"/>
              <a:gd name="T6" fmla="*/ 5530 w 18518"/>
              <a:gd name="T7" fmla="*/ 18710 h 20248"/>
              <a:gd name="T8" fmla="*/ 3314 w 18518"/>
              <a:gd name="T9" fmla="*/ 15675 h 20248"/>
              <a:gd name="T10" fmla="*/ 3209 w 18518"/>
              <a:gd name="T11" fmla="*/ 15530 h 20248"/>
              <a:gd name="T12" fmla="*/ 830 w 18518"/>
              <a:gd name="T13" fmla="*/ 12271 h 20248"/>
              <a:gd name="T14" fmla="*/ 225 w 18518"/>
              <a:gd name="T15" fmla="*/ 11072 h 20248"/>
              <a:gd name="T16" fmla="*/ 42 w 18518"/>
              <a:gd name="T17" fmla="*/ 10034 h 20248"/>
              <a:gd name="T18" fmla="*/ 850 w 18518"/>
              <a:gd name="T19" fmla="*/ 7382 h 20248"/>
              <a:gd name="T20" fmla="*/ 5216 w 18518"/>
              <a:gd name="T21" fmla="*/ 1458 h 20248"/>
              <a:gd name="T22" fmla="*/ 8765 w 18518"/>
              <a:gd name="T23" fmla="*/ 639 h 20248"/>
              <a:gd name="T24" fmla="*/ 17417 w 18518"/>
              <a:gd name="T25" fmla="*/ 5177 h 20248"/>
              <a:gd name="T26" fmla="*/ 18518 w 18518"/>
              <a:gd name="T27" fmla="*/ 5890 h 20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18" h="20248">
                <a:moveTo>
                  <a:pt x="18518" y="5890"/>
                </a:moveTo>
                <a:cubicBezTo>
                  <a:pt x="18518" y="16944"/>
                  <a:pt x="18518" y="16944"/>
                  <a:pt x="18518" y="16944"/>
                </a:cubicBezTo>
                <a:cubicBezTo>
                  <a:pt x="8998" y="19855"/>
                  <a:pt x="8998" y="19855"/>
                  <a:pt x="8998" y="19855"/>
                </a:cubicBezTo>
                <a:cubicBezTo>
                  <a:pt x="7711" y="20248"/>
                  <a:pt x="6318" y="19789"/>
                  <a:pt x="5530" y="18710"/>
                </a:cubicBezTo>
                <a:cubicBezTo>
                  <a:pt x="3314" y="15675"/>
                  <a:pt x="3314" y="15675"/>
                  <a:pt x="3314" y="15675"/>
                </a:cubicBezTo>
                <a:cubicBezTo>
                  <a:pt x="3209" y="15530"/>
                  <a:pt x="3209" y="15530"/>
                  <a:pt x="3209" y="15530"/>
                </a:cubicBezTo>
                <a:cubicBezTo>
                  <a:pt x="830" y="12271"/>
                  <a:pt x="830" y="12271"/>
                  <a:pt x="830" y="12271"/>
                </a:cubicBezTo>
                <a:cubicBezTo>
                  <a:pt x="558" y="11899"/>
                  <a:pt x="357" y="11494"/>
                  <a:pt x="225" y="11072"/>
                </a:cubicBezTo>
                <a:cubicBezTo>
                  <a:pt x="119" y="10734"/>
                  <a:pt x="58" y="10385"/>
                  <a:pt x="42" y="10034"/>
                </a:cubicBezTo>
                <a:cubicBezTo>
                  <a:pt x="0" y="9108"/>
                  <a:pt x="269" y="8170"/>
                  <a:pt x="850" y="7382"/>
                </a:cubicBezTo>
                <a:cubicBezTo>
                  <a:pt x="5216" y="1458"/>
                  <a:pt x="5216" y="1458"/>
                  <a:pt x="5216" y="1458"/>
                </a:cubicBezTo>
                <a:cubicBezTo>
                  <a:pt x="6034" y="349"/>
                  <a:pt x="7546" y="0"/>
                  <a:pt x="8765" y="639"/>
                </a:cubicBezTo>
                <a:cubicBezTo>
                  <a:pt x="17417" y="5177"/>
                  <a:pt x="17417" y="5177"/>
                  <a:pt x="17417" y="5177"/>
                </a:cubicBezTo>
                <a:cubicBezTo>
                  <a:pt x="17809" y="5382"/>
                  <a:pt x="18177" y="5622"/>
                  <a:pt x="18518" y="5890"/>
                </a:cubicBezTo>
                <a:close/>
              </a:path>
            </a:pathLst>
          </a:custGeom>
          <a:solidFill>
            <a:srgbClr val="B15688"/>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10"/>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 name="01_Titel 1">
            <a:extLst>
              <a:ext uri="{FF2B5EF4-FFF2-40B4-BE49-F238E27FC236}">
                <a16:creationId xmlns:a16="http://schemas.microsoft.com/office/drawing/2014/main" id="{8EDE716C-0F13-4041-BC8C-A7CA7FA7914F}"/>
              </a:ext>
            </a:extLst>
          </p:cNvPr>
          <p:cNvSpPr>
            <a:spLocks noGrp="1" noSelect="1"/>
          </p:cNvSpPr>
          <p:nvPr>
            <p:ph type="title" hasCustomPrompt="1"/>
          </p:nvPr>
        </p:nvSpPr>
        <p:spPr>
          <a:xfrm>
            <a:off x="1321707" y="564614"/>
            <a:ext cx="9648000" cy="1080000"/>
          </a:xfrm>
        </p:spPr>
        <p:txBody>
          <a:bodyPr vert="horz" lIns="0" tIns="0" rIns="0" bIns="0" rtlCol="0" anchor="t" anchorCtr="0">
            <a:noAutofit/>
          </a:bodyPr>
          <a:lstStyle>
            <a:lvl1pPr>
              <a:defRPr lang="nl-NL">
                <a:solidFill>
                  <a:schemeClr val="bg1"/>
                </a:solidFill>
              </a:defRPr>
            </a:lvl1pPr>
          </a:lstStyle>
          <a:p>
            <a:pPr marL="0" lvl="0"/>
            <a:r>
              <a:rPr lang="nl-NL"/>
              <a:t>[Titel]</a:t>
            </a:r>
            <a:endParaRPr lang="nl-NL" dirty="0"/>
          </a:p>
        </p:txBody>
      </p:sp>
      <p:sp>
        <p:nvSpPr>
          <p:cNvPr id="21" name="02_Tijdelijke aanduiding voor tekst 4 (JU-Free)">
            <a:extLst>
              <a:ext uri="{FF2B5EF4-FFF2-40B4-BE49-F238E27FC236}">
                <a16:creationId xmlns:a16="http://schemas.microsoft.com/office/drawing/2014/main" id="{3DDD0035-B6DC-479A-8152-074F767C9249}"/>
              </a:ext>
            </a:extLst>
          </p:cNvPr>
          <p:cNvSpPr>
            <a:spLocks noGrp="1"/>
          </p:cNvSpPr>
          <p:nvPr>
            <p:ph type="body" sz="quarter" idx="13" hasCustomPrompt="1"/>
          </p:nvPr>
        </p:nvSpPr>
        <p:spPr bwMode="invGray">
          <a:xfrm>
            <a:off x="1321200" y="1818000"/>
            <a:ext cx="9683750" cy="12600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22" name="03_Tijdelijke aanduiding voor afbeelding 8">
            <a:extLst>
              <a:ext uri="{FF2B5EF4-FFF2-40B4-BE49-F238E27FC236}">
                <a16:creationId xmlns:a16="http://schemas.microsoft.com/office/drawing/2014/main" id="{64AF4E1A-76E4-434D-8213-1114B413FEE9}"/>
              </a:ext>
            </a:extLst>
          </p:cNvPr>
          <p:cNvSpPr>
            <a:spLocks noGrp="1" noSelect="1" noChangeAspect="1"/>
          </p:cNvSpPr>
          <p:nvPr>
            <p:ph type="pic" sz="quarter" idx="16" hasCustomPrompt="1"/>
          </p:nvPr>
        </p:nvSpPr>
        <p:spPr bwMode="gray">
          <a:xfrm>
            <a:off x="1301627" y="3417276"/>
            <a:ext cx="1782000" cy="1782000"/>
          </a:xfrm>
          <a:prstGeom prst="ellipse">
            <a:avLst/>
          </a:prstGeom>
          <a:solidFill>
            <a:srgbClr val="F6BFD9"/>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3" name="04_Tijdelijke aanduiding voor tekst 5 (JU-Free)">
            <a:extLst>
              <a:ext uri="{FF2B5EF4-FFF2-40B4-BE49-F238E27FC236}">
                <a16:creationId xmlns:a16="http://schemas.microsoft.com/office/drawing/2014/main" id="{24AFA811-EA60-498E-A5B1-C376BFC92D14}"/>
              </a:ext>
            </a:extLst>
          </p:cNvPr>
          <p:cNvSpPr>
            <a:spLocks noGrp="1"/>
          </p:cNvSpPr>
          <p:nvPr>
            <p:ph type="body" sz="quarter" idx="14" hasCustomPrompt="1"/>
          </p:nvPr>
        </p:nvSpPr>
        <p:spPr bwMode="invGray">
          <a:xfrm>
            <a:off x="3443075"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
        <p:nvSpPr>
          <p:cNvPr id="24" name="05_Tijdelijke aanduiding voor afbeelding 9">
            <a:extLst>
              <a:ext uri="{FF2B5EF4-FFF2-40B4-BE49-F238E27FC236}">
                <a16:creationId xmlns:a16="http://schemas.microsoft.com/office/drawing/2014/main" id="{134E74C9-D81F-451E-B384-DA02BE1EDF29}"/>
              </a:ext>
            </a:extLst>
          </p:cNvPr>
          <p:cNvSpPr>
            <a:spLocks noGrp="1" noSelect="1" noChangeAspect="1"/>
          </p:cNvSpPr>
          <p:nvPr>
            <p:ph type="pic" sz="quarter" idx="17" hasCustomPrompt="1"/>
          </p:nvPr>
        </p:nvSpPr>
        <p:spPr bwMode="gray">
          <a:xfrm>
            <a:off x="6166706" y="3417276"/>
            <a:ext cx="1782000" cy="1782000"/>
          </a:xfrm>
          <a:prstGeom prst="ellipse">
            <a:avLst/>
          </a:prstGeom>
          <a:solidFill>
            <a:srgbClr val="F6BFD9"/>
          </a:solidFill>
        </p:spPr>
        <p:txBody>
          <a:bodyPr/>
          <a:lstStyle>
            <a:lvl1pPr marL="0" indent="0">
              <a:lnSpc>
                <a:spcPct val="100000"/>
              </a:lnSpc>
              <a:buNone/>
              <a:defRPr sz="1100" baseline="0">
                <a:solidFill>
                  <a:schemeClr val="bg1"/>
                </a:solidFill>
              </a:defRPr>
            </a:lvl1pPr>
          </a:lstStyle>
          <a:p>
            <a:r>
              <a:rPr lang="nl-NL" dirty="0"/>
              <a:t>[Klik op het pictogram om een foto in te voegen]</a:t>
            </a:r>
          </a:p>
        </p:txBody>
      </p:sp>
      <p:sp>
        <p:nvSpPr>
          <p:cNvPr id="25" name="06_Tijdelijke aanduiding voor tekst 5 (JU-Free)">
            <a:extLst>
              <a:ext uri="{FF2B5EF4-FFF2-40B4-BE49-F238E27FC236}">
                <a16:creationId xmlns:a16="http://schemas.microsoft.com/office/drawing/2014/main" id="{3A87C844-5300-447D-9C00-D7B160832E36}"/>
              </a:ext>
            </a:extLst>
          </p:cNvPr>
          <p:cNvSpPr>
            <a:spLocks noGrp="1"/>
          </p:cNvSpPr>
          <p:nvPr>
            <p:ph type="body" sz="quarter" idx="15" hasCustomPrompt="1"/>
          </p:nvPr>
        </p:nvSpPr>
        <p:spPr bwMode="invGray">
          <a:xfrm>
            <a:off x="8296429" y="3681967"/>
            <a:ext cx="2547418" cy="1898217"/>
          </a:xfrm>
        </p:spPr>
        <p:txBody>
          <a:bodyPr/>
          <a:lstStyle>
            <a:lvl1pPr marL="0" marR="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b="1">
                <a:solidFill>
                  <a:schemeClr val="bg1"/>
                </a:solidFill>
              </a:defRPr>
            </a:lvl1pPr>
            <a:lvl2pPr marL="0" indent="0">
              <a:spcBef>
                <a:spcPts val="0"/>
              </a:spcBef>
              <a:buClr>
                <a:schemeClr val="bg1"/>
              </a:buClr>
              <a:buNone/>
              <a:defRPr b="0">
                <a:solidFill>
                  <a:schemeClr val="bg1"/>
                </a:solidFill>
              </a:defRPr>
            </a:lvl2pPr>
            <a:lvl3pPr marL="0" indent="0">
              <a:spcBef>
                <a:spcPts val="2500"/>
              </a:spcBef>
              <a:buClr>
                <a:schemeClr val="bg1"/>
              </a:buClr>
              <a:buNone/>
              <a:defRPr b="0" i="1">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8pPr marL="0" indent="0">
              <a:spcBef>
                <a:spcPts val="0"/>
              </a:spcBef>
              <a:buFont typeface="Arial" panose="020B0604020202020204" pitchFamily="34" charset="0"/>
              <a:buNone/>
              <a:defRPr b="0">
                <a:solidFill>
                  <a:schemeClr val="bg1"/>
                </a:solidFill>
              </a:defRPr>
            </a:lvl8pPr>
            <a:lvl9pPr marL="0" indent="0">
              <a:spcBef>
                <a:spcPts val="0"/>
              </a:spcBef>
              <a:buFont typeface="Arial" panose="020B0604020202020204" pitchFamily="34" charset="0"/>
              <a:buNone/>
              <a:defRPr b="0">
                <a:solidFill>
                  <a:schemeClr val="bg1"/>
                </a:solidFill>
              </a:defRPr>
            </a:lvl9pPr>
          </a:lstStyle>
          <a:p>
            <a:pPr marL="0" marR="0" lvl="0" indent="0" algn="l" defTabSz="914400" rtl="0" eaLnBrk="1" fontAlgn="auto" latinLnBrk="0" hangingPunct="1">
              <a:lnSpc>
                <a:spcPct val="117000"/>
              </a:lnSpc>
              <a:spcBef>
                <a:spcPts val="0"/>
              </a:spcBef>
              <a:spcAft>
                <a:spcPts val="0"/>
              </a:spcAft>
              <a:buClr>
                <a:schemeClr val="bg1"/>
              </a:buClr>
              <a:buSzTx/>
              <a:buFont typeface="Arial" panose="020B0604020202020204" pitchFamily="34" charset="0"/>
              <a:buNone/>
              <a:tabLst/>
              <a:defRPr/>
            </a:pPr>
            <a:r>
              <a:rPr lang="nl-NL" dirty="0"/>
              <a:t>[Naam, 1e niveau, functie 2e niveau en mailadres 3e niveau]</a:t>
            </a:r>
          </a:p>
          <a:p>
            <a:pPr lvl="0"/>
            <a:r>
              <a:rPr lang="nl-NL" dirty="0"/>
              <a:t>JU-LEVEL1=Naam</a:t>
            </a:r>
          </a:p>
          <a:p>
            <a:pPr lvl="1"/>
            <a:r>
              <a:rPr lang="nl-NL" dirty="0"/>
              <a:t>JU-LEVEL2=Functie</a:t>
            </a:r>
          </a:p>
          <a:p>
            <a:pPr lvl="2"/>
            <a:r>
              <a:rPr lang="nl-NL" dirty="0"/>
              <a:t>JU-LEVEL3=mailadres</a:t>
            </a:r>
          </a:p>
        </p:txBody>
      </p:sp>
    </p:spTree>
    <p:extLst>
      <p:ext uri="{BB962C8B-B14F-4D97-AF65-F5344CB8AC3E}">
        <p14:creationId xmlns:p14="http://schemas.microsoft.com/office/powerpoint/2010/main" val="131990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beeld groen">
    <p:bg>
      <p:bgPr>
        <a:solidFill>
          <a:srgbClr val="0E864A"/>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2AEBB7BA-A249-47B2-A846-991EA3D43BF1}"/>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81C5A1"/>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9268A76A-F76E-4F48-AA18-ABE7EC7ED7CF}"/>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AAA1853C-1C79-43E6-AA8E-69A75FAF4FCB}"/>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CEE7D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6BE9885C-72F6-418D-805B-13D30CFB58E1}"/>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AFF887EA-4A2E-4576-AF5C-A3230B061044}"/>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47A48EB4-2D62-48C2-B71A-4F301BBDED03}"/>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136280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met beeld paars">
    <p:bg>
      <p:bgPr>
        <a:solidFill>
          <a:srgbClr val="852F81"/>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F8151B08-199D-48ED-A626-F5117A19B565}"/>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C893C2"/>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0706E636-5A2E-4690-90F7-51A7EDE208EA}"/>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F5D3D0C8-B188-470F-8F7E-0C14A286CEBE}"/>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EBD6E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D61BD248-132B-4A6B-9B43-ED6CDE7FF126}"/>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92465BF3-D938-4367-A84C-5B835849185B}"/>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A2A1C888-8986-4878-B4D4-7C5D4FF0DB96}"/>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703749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met beeld roze">
    <p:bg>
      <p:bgPr>
        <a:solidFill>
          <a:srgbClr val="B15688"/>
        </a:solidFill>
        <a:effectLst/>
      </p:bgPr>
    </p:bg>
    <p:spTree>
      <p:nvGrpSpPr>
        <p:cNvPr id="1" name=""/>
        <p:cNvGrpSpPr/>
        <p:nvPr/>
      </p:nvGrpSpPr>
      <p:grpSpPr>
        <a:xfrm>
          <a:off x="0" y="0"/>
          <a:ext cx="0" cy="0"/>
          <a:chOff x="0" y="0"/>
          <a:chExt cx="0" cy="0"/>
        </a:xfrm>
      </p:grpSpPr>
      <p:sp>
        <p:nvSpPr>
          <p:cNvPr id="9" name="Freeform 7"/>
          <p:cNvSpPr>
            <a:spLocks noSelect="1"/>
          </p:cNvSpPr>
          <p:nvPr userDrawn="1"/>
        </p:nvSpPr>
        <p:spPr bwMode="invGray">
          <a:xfrm>
            <a:off x="11025188" y="314325"/>
            <a:ext cx="858838" cy="700088"/>
          </a:xfrm>
          <a:custGeom>
            <a:avLst/>
            <a:gdLst>
              <a:gd name="T0" fmla="*/ 1032 w 2704"/>
              <a:gd name="T1" fmla="*/ 1252 h 2206"/>
              <a:gd name="T2" fmla="*/ 927 w 2704"/>
              <a:gd name="T3" fmla="*/ 1278 h 2206"/>
              <a:gd name="T4" fmla="*/ 650 w 2704"/>
              <a:gd name="T5" fmla="*/ 915 h 2206"/>
              <a:gd name="T6" fmla="*/ 611 w 2704"/>
              <a:gd name="T7" fmla="*/ 910 h 2206"/>
              <a:gd name="T8" fmla="*/ 598 w 2704"/>
              <a:gd name="T9" fmla="*/ 1252 h 2206"/>
              <a:gd name="T10" fmla="*/ 553 w 2704"/>
              <a:gd name="T11" fmla="*/ 1278 h 2206"/>
              <a:gd name="T12" fmla="*/ 528 w 2704"/>
              <a:gd name="T13" fmla="*/ 722 h 2206"/>
              <a:gd name="T14" fmla="*/ 632 w 2704"/>
              <a:gd name="T15" fmla="*/ 697 h 2206"/>
              <a:gd name="T16" fmla="*/ 909 w 2704"/>
              <a:gd name="T17" fmla="*/ 1060 h 2206"/>
              <a:gd name="T18" fmla="*/ 947 w 2704"/>
              <a:gd name="T19" fmla="*/ 1065 h 2206"/>
              <a:gd name="T20" fmla="*/ 960 w 2704"/>
              <a:gd name="T21" fmla="*/ 722 h 2206"/>
              <a:gd name="T22" fmla="*/ 1006 w 2704"/>
              <a:gd name="T23" fmla="*/ 697 h 2206"/>
              <a:gd name="T24" fmla="*/ 1550 w 2704"/>
              <a:gd name="T25" fmla="*/ 1151 h 2206"/>
              <a:gd name="T26" fmla="*/ 1269 w 2704"/>
              <a:gd name="T27" fmla="*/ 1144 h 2206"/>
              <a:gd name="T28" fmla="*/ 1563 w 2704"/>
              <a:gd name="T29" fmla="*/ 799 h 2206"/>
              <a:gd name="T30" fmla="*/ 1570 w 2704"/>
              <a:gd name="T31" fmla="*/ 722 h 2206"/>
              <a:gd name="T32" fmla="*/ 1127 w 2704"/>
              <a:gd name="T33" fmla="*/ 697 h 2206"/>
              <a:gd name="T34" fmla="*/ 1102 w 2704"/>
              <a:gd name="T35" fmla="*/ 798 h 2206"/>
              <a:gd name="T36" fmla="*/ 1382 w 2704"/>
              <a:gd name="T37" fmla="*/ 824 h 2206"/>
              <a:gd name="T38" fmla="*/ 1401 w 2704"/>
              <a:gd name="T39" fmla="*/ 868 h 2206"/>
              <a:gd name="T40" fmla="*/ 1098 w 2704"/>
              <a:gd name="T41" fmla="*/ 1193 h 2206"/>
              <a:gd name="T42" fmla="*/ 1124 w 2704"/>
              <a:gd name="T43" fmla="*/ 1278 h 2206"/>
              <a:gd name="T44" fmla="*/ 1576 w 2704"/>
              <a:gd name="T45" fmla="*/ 1253 h 2206"/>
              <a:gd name="T46" fmla="*/ 1550 w 2704"/>
              <a:gd name="T47" fmla="*/ 1151 h 2206"/>
              <a:gd name="T48" fmla="*/ 2454 w 2704"/>
              <a:gd name="T49" fmla="*/ 1582 h 2206"/>
              <a:gd name="T50" fmla="*/ 848 w 2704"/>
              <a:gd name="T51" fmla="*/ 2170 h 2206"/>
              <a:gd name="T52" fmla="*/ 72 w 2704"/>
              <a:gd name="T53" fmla="*/ 1162 h 2206"/>
              <a:gd name="T54" fmla="*/ 486 w 2704"/>
              <a:gd name="T55" fmla="*/ 116 h 2206"/>
              <a:gd name="T56" fmla="*/ 732 w 2704"/>
              <a:gd name="T57" fmla="*/ 3 h 2206"/>
              <a:gd name="T58" fmla="*/ 2407 w 2704"/>
              <a:gd name="T59" fmla="*/ 395 h 2206"/>
              <a:gd name="T60" fmla="*/ 2649 w 2704"/>
              <a:gd name="T61" fmla="*/ 1137 h 2206"/>
              <a:gd name="T62" fmla="*/ 2356 w 2704"/>
              <a:gd name="T63" fmla="*/ 426 h 2206"/>
              <a:gd name="T64" fmla="*/ 724 w 2704"/>
              <a:gd name="T65" fmla="*/ 60 h 2206"/>
              <a:gd name="T66" fmla="*/ 535 w 2704"/>
              <a:gd name="T67" fmla="*/ 147 h 2206"/>
              <a:gd name="T68" fmla="*/ 124 w 2704"/>
              <a:gd name="T69" fmla="*/ 1133 h 2206"/>
              <a:gd name="T70" fmla="*/ 774 w 2704"/>
              <a:gd name="T71" fmla="*/ 2123 h 2206"/>
              <a:gd name="T72" fmla="*/ 2282 w 2704"/>
              <a:gd name="T73" fmla="*/ 1664 h 2206"/>
              <a:gd name="T74" fmla="*/ 2595 w 2704"/>
              <a:gd name="T75" fmla="*/ 1114 h 2206"/>
              <a:gd name="T76" fmla="*/ 2166 w 2704"/>
              <a:gd name="T77" fmla="*/ 722 h 2206"/>
              <a:gd name="T78" fmla="*/ 2140 w 2704"/>
              <a:gd name="T79" fmla="*/ 1278 h 2206"/>
              <a:gd name="T80" fmla="*/ 2095 w 2704"/>
              <a:gd name="T81" fmla="*/ 1252 h 2206"/>
              <a:gd name="T82" fmla="*/ 1864 w 2704"/>
              <a:gd name="T83" fmla="*/ 1292 h 2206"/>
              <a:gd name="T84" fmla="*/ 1864 w 2704"/>
              <a:gd name="T85" fmla="*/ 683 h 2206"/>
              <a:gd name="T86" fmla="*/ 2095 w 2704"/>
              <a:gd name="T87" fmla="*/ 722 h 2206"/>
              <a:gd name="T88" fmla="*/ 2140 w 2704"/>
              <a:gd name="T89" fmla="*/ 696 h 2206"/>
              <a:gd name="T90" fmla="*/ 2095 w 2704"/>
              <a:gd name="T91" fmla="*/ 987 h 2206"/>
              <a:gd name="T92" fmla="*/ 1682 w 2704"/>
              <a:gd name="T93" fmla="*/ 987 h 2206"/>
              <a:gd name="T94" fmla="*/ 1889 w 2704"/>
              <a:gd name="T95" fmla="*/ 1157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04" h="2206">
                <a:moveTo>
                  <a:pt x="1032" y="722"/>
                </a:moveTo>
                <a:cubicBezTo>
                  <a:pt x="1032" y="1252"/>
                  <a:pt x="1032" y="1252"/>
                  <a:pt x="1032" y="1252"/>
                </a:cubicBezTo>
                <a:cubicBezTo>
                  <a:pt x="1032" y="1267"/>
                  <a:pt x="1020" y="1278"/>
                  <a:pt x="1006" y="1278"/>
                </a:cubicBezTo>
                <a:cubicBezTo>
                  <a:pt x="927" y="1278"/>
                  <a:pt x="927" y="1278"/>
                  <a:pt x="927" y="1278"/>
                </a:cubicBezTo>
                <a:cubicBezTo>
                  <a:pt x="918" y="1278"/>
                  <a:pt x="910" y="1274"/>
                  <a:pt x="906" y="1268"/>
                </a:cubicBezTo>
                <a:cubicBezTo>
                  <a:pt x="650" y="915"/>
                  <a:pt x="650" y="915"/>
                  <a:pt x="650" y="915"/>
                </a:cubicBezTo>
                <a:cubicBezTo>
                  <a:pt x="648" y="912"/>
                  <a:pt x="644" y="910"/>
                  <a:pt x="639" y="910"/>
                </a:cubicBezTo>
                <a:cubicBezTo>
                  <a:pt x="611" y="910"/>
                  <a:pt x="611" y="910"/>
                  <a:pt x="611" y="910"/>
                </a:cubicBezTo>
                <a:cubicBezTo>
                  <a:pt x="604" y="910"/>
                  <a:pt x="598" y="916"/>
                  <a:pt x="598" y="923"/>
                </a:cubicBezTo>
                <a:cubicBezTo>
                  <a:pt x="598" y="1252"/>
                  <a:pt x="598" y="1252"/>
                  <a:pt x="598" y="1252"/>
                </a:cubicBezTo>
                <a:cubicBezTo>
                  <a:pt x="598" y="1267"/>
                  <a:pt x="587" y="1278"/>
                  <a:pt x="572" y="1278"/>
                </a:cubicBezTo>
                <a:cubicBezTo>
                  <a:pt x="553" y="1278"/>
                  <a:pt x="553" y="1278"/>
                  <a:pt x="553" y="1278"/>
                </a:cubicBezTo>
                <a:cubicBezTo>
                  <a:pt x="539" y="1278"/>
                  <a:pt x="528" y="1267"/>
                  <a:pt x="528" y="1252"/>
                </a:cubicBezTo>
                <a:cubicBezTo>
                  <a:pt x="528" y="722"/>
                  <a:pt x="528" y="722"/>
                  <a:pt x="528" y="722"/>
                </a:cubicBezTo>
                <a:cubicBezTo>
                  <a:pt x="528" y="708"/>
                  <a:pt x="539" y="697"/>
                  <a:pt x="553" y="697"/>
                </a:cubicBezTo>
                <a:cubicBezTo>
                  <a:pt x="632" y="697"/>
                  <a:pt x="632" y="697"/>
                  <a:pt x="632" y="697"/>
                </a:cubicBezTo>
                <a:cubicBezTo>
                  <a:pt x="640" y="697"/>
                  <a:pt x="648" y="701"/>
                  <a:pt x="652" y="707"/>
                </a:cubicBezTo>
                <a:cubicBezTo>
                  <a:pt x="909" y="1060"/>
                  <a:pt x="909" y="1060"/>
                  <a:pt x="909" y="1060"/>
                </a:cubicBezTo>
                <a:cubicBezTo>
                  <a:pt x="911" y="1063"/>
                  <a:pt x="915" y="1065"/>
                  <a:pt x="919" y="1065"/>
                </a:cubicBezTo>
                <a:cubicBezTo>
                  <a:pt x="947" y="1065"/>
                  <a:pt x="947" y="1065"/>
                  <a:pt x="947" y="1065"/>
                </a:cubicBezTo>
                <a:cubicBezTo>
                  <a:pt x="954" y="1065"/>
                  <a:pt x="960" y="1059"/>
                  <a:pt x="960" y="1052"/>
                </a:cubicBezTo>
                <a:cubicBezTo>
                  <a:pt x="960" y="722"/>
                  <a:pt x="960" y="722"/>
                  <a:pt x="960" y="722"/>
                </a:cubicBezTo>
                <a:cubicBezTo>
                  <a:pt x="960" y="708"/>
                  <a:pt x="972" y="697"/>
                  <a:pt x="986" y="697"/>
                </a:cubicBezTo>
                <a:cubicBezTo>
                  <a:pt x="1006" y="697"/>
                  <a:pt x="1006" y="697"/>
                  <a:pt x="1006" y="697"/>
                </a:cubicBezTo>
                <a:cubicBezTo>
                  <a:pt x="1020" y="697"/>
                  <a:pt x="1032" y="708"/>
                  <a:pt x="1032" y="722"/>
                </a:cubicBezTo>
                <a:close/>
                <a:moveTo>
                  <a:pt x="1550" y="1151"/>
                </a:moveTo>
                <a:cubicBezTo>
                  <a:pt x="1287" y="1151"/>
                  <a:pt x="1287" y="1151"/>
                  <a:pt x="1287" y="1151"/>
                </a:cubicBezTo>
                <a:cubicBezTo>
                  <a:pt x="1280" y="1151"/>
                  <a:pt x="1273" y="1148"/>
                  <a:pt x="1269" y="1144"/>
                </a:cubicBezTo>
                <a:cubicBezTo>
                  <a:pt x="1258" y="1134"/>
                  <a:pt x="1258" y="1118"/>
                  <a:pt x="1268" y="1107"/>
                </a:cubicBezTo>
                <a:cubicBezTo>
                  <a:pt x="1563" y="799"/>
                  <a:pt x="1563" y="799"/>
                  <a:pt x="1563" y="799"/>
                </a:cubicBezTo>
                <a:cubicBezTo>
                  <a:pt x="1568" y="795"/>
                  <a:pt x="1570" y="788"/>
                  <a:pt x="1570" y="782"/>
                </a:cubicBezTo>
                <a:cubicBezTo>
                  <a:pt x="1570" y="722"/>
                  <a:pt x="1570" y="722"/>
                  <a:pt x="1570" y="722"/>
                </a:cubicBezTo>
                <a:cubicBezTo>
                  <a:pt x="1570" y="708"/>
                  <a:pt x="1559" y="697"/>
                  <a:pt x="1545" y="697"/>
                </a:cubicBezTo>
                <a:cubicBezTo>
                  <a:pt x="1127" y="697"/>
                  <a:pt x="1127" y="697"/>
                  <a:pt x="1127" y="697"/>
                </a:cubicBezTo>
                <a:cubicBezTo>
                  <a:pt x="1113" y="697"/>
                  <a:pt x="1102" y="708"/>
                  <a:pt x="1102" y="722"/>
                </a:cubicBezTo>
                <a:cubicBezTo>
                  <a:pt x="1102" y="798"/>
                  <a:pt x="1102" y="798"/>
                  <a:pt x="1102" y="798"/>
                </a:cubicBezTo>
                <a:cubicBezTo>
                  <a:pt x="1102" y="812"/>
                  <a:pt x="1113" y="824"/>
                  <a:pt x="1127" y="824"/>
                </a:cubicBezTo>
                <a:cubicBezTo>
                  <a:pt x="1382" y="824"/>
                  <a:pt x="1382" y="824"/>
                  <a:pt x="1382" y="824"/>
                </a:cubicBezTo>
                <a:cubicBezTo>
                  <a:pt x="1389" y="824"/>
                  <a:pt x="1395" y="827"/>
                  <a:pt x="1400" y="831"/>
                </a:cubicBezTo>
                <a:cubicBezTo>
                  <a:pt x="1410" y="841"/>
                  <a:pt x="1410" y="857"/>
                  <a:pt x="1401" y="868"/>
                </a:cubicBezTo>
                <a:cubicBezTo>
                  <a:pt x="1105" y="1176"/>
                  <a:pt x="1105" y="1176"/>
                  <a:pt x="1105" y="1176"/>
                </a:cubicBezTo>
                <a:cubicBezTo>
                  <a:pt x="1101" y="1180"/>
                  <a:pt x="1098" y="1187"/>
                  <a:pt x="1098" y="1193"/>
                </a:cubicBezTo>
                <a:cubicBezTo>
                  <a:pt x="1098" y="1253"/>
                  <a:pt x="1098" y="1253"/>
                  <a:pt x="1098" y="1253"/>
                </a:cubicBezTo>
                <a:cubicBezTo>
                  <a:pt x="1098" y="1267"/>
                  <a:pt x="1110" y="1278"/>
                  <a:pt x="1124" y="1278"/>
                </a:cubicBezTo>
                <a:cubicBezTo>
                  <a:pt x="1550" y="1278"/>
                  <a:pt x="1550" y="1278"/>
                  <a:pt x="1550" y="1278"/>
                </a:cubicBezTo>
                <a:cubicBezTo>
                  <a:pt x="1565" y="1278"/>
                  <a:pt x="1576" y="1267"/>
                  <a:pt x="1576" y="1253"/>
                </a:cubicBezTo>
                <a:cubicBezTo>
                  <a:pt x="1576" y="1177"/>
                  <a:pt x="1576" y="1177"/>
                  <a:pt x="1576" y="1177"/>
                </a:cubicBezTo>
                <a:cubicBezTo>
                  <a:pt x="1576" y="1162"/>
                  <a:pt x="1565" y="1151"/>
                  <a:pt x="1550" y="1151"/>
                </a:cubicBezTo>
                <a:close/>
                <a:moveTo>
                  <a:pt x="2649" y="1137"/>
                </a:moveTo>
                <a:cubicBezTo>
                  <a:pt x="2454" y="1582"/>
                  <a:pt x="2454" y="1582"/>
                  <a:pt x="2454" y="1582"/>
                </a:cubicBezTo>
                <a:cubicBezTo>
                  <a:pt x="2425" y="1649"/>
                  <a:pt x="2368" y="1699"/>
                  <a:pt x="2299" y="1721"/>
                </a:cubicBezTo>
                <a:cubicBezTo>
                  <a:pt x="848" y="2170"/>
                  <a:pt x="848" y="2170"/>
                  <a:pt x="848" y="2170"/>
                </a:cubicBezTo>
                <a:cubicBezTo>
                  <a:pt x="734" y="2206"/>
                  <a:pt x="610" y="2155"/>
                  <a:pt x="554" y="2050"/>
                </a:cubicBezTo>
                <a:cubicBezTo>
                  <a:pt x="72" y="1162"/>
                  <a:pt x="72" y="1162"/>
                  <a:pt x="72" y="1162"/>
                </a:cubicBezTo>
                <a:cubicBezTo>
                  <a:pt x="0" y="1028"/>
                  <a:pt x="6" y="866"/>
                  <a:pt x="88" y="738"/>
                </a:cubicBezTo>
                <a:cubicBezTo>
                  <a:pt x="486" y="116"/>
                  <a:pt x="486" y="116"/>
                  <a:pt x="486" y="116"/>
                </a:cubicBezTo>
                <a:cubicBezTo>
                  <a:pt x="532" y="44"/>
                  <a:pt x="611" y="0"/>
                  <a:pt x="697" y="0"/>
                </a:cubicBezTo>
                <a:cubicBezTo>
                  <a:pt x="708" y="0"/>
                  <a:pt x="720" y="1"/>
                  <a:pt x="732" y="3"/>
                </a:cubicBezTo>
                <a:cubicBezTo>
                  <a:pt x="2108" y="198"/>
                  <a:pt x="2108" y="198"/>
                  <a:pt x="2108" y="198"/>
                </a:cubicBezTo>
                <a:cubicBezTo>
                  <a:pt x="2232" y="215"/>
                  <a:pt x="2342" y="288"/>
                  <a:pt x="2407" y="395"/>
                </a:cubicBezTo>
                <a:cubicBezTo>
                  <a:pt x="2624" y="753"/>
                  <a:pt x="2624" y="753"/>
                  <a:pt x="2624" y="753"/>
                </a:cubicBezTo>
                <a:cubicBezTo>
                  <a:pt x="2694" y="870"/>
                  <a:pt x="2704" y="1012"/>
                  <a:pt x="2649" y="1137"/>
                </a:cubicBezTo>
                <a:close/>
                <a:moveTo>
                  <a:pt x="2573" y="784"/>
                </a:moveTo>
                <a:cubicBezTo>
                  <a:pt x="2356" y="426"/>
                  <a:pt x="2356" y="426"/>
                  <a:pt x="2356" y="426"/>
                </a:cubicBezTo>
                <a:cubicBezTo>
                  <a:pt x="2301" y="333"/>
                  <a:pt x="2207" y="271"/>
                  <a:pt x="2100" y="256"/>
                </a:cubicBezTo>
                <a:cubicBezTo>
                  <a:pt x="724" y="60"/>
                  <a:pt x="724" y="60"/>
                  <a:pt x="724" y="60"/>
                </a:cubicBezTo>
                <a:cubicBezTo>
                  <a:pt x="715" y="59"/>
                  <a:pt x="706" y="59"/>
                  <a:pt x="697" y="59"/>
                </a:cubicBezTo>
                <a:cubicBezTo>
                  <a:pt x="631" y="58"/>
                  <a:pt x="570" y="92"/>
                  <a:pt x="535" y="147"/>
                </a:cubicBezTo>
                <a:cubicBezTo>
                  <a:pt x="138" y="770"/>
                  <a:pt x="138" y="770"/>
                  <a:pt x="138" y="770"/>
                </a:cubicBezTo>
                <a:cubicBezTo>
                  <a:pt x="67" y="879"/>
                  <a:pt x="62" y="1019"/>
                  <a:pt x="124" y="1133"/>
                </a:cubicBezTo>
                <a:cubicBezTo>
                  <a:pt x="606" y="2022"/>
                  <a:pt x="606" y="2022"/>
                  <a:pt x="606" y="2022"/>
                </a:cubicBezTo>
                <a:cubicBezTo>
                  <a:pt x="639" y="2084"/>
                  <a:pt x="704" y="2123"/>
                  <a:pt x="774" y="2123"/>
                </a:cubicBezTo>
                <a:cubicBezTo>
                  <a:pt x="793" y="2123"/>
                  <a:pt x="812" y="2120"/>
                  <a:pt x="831" y="2114"/>
                </a:cubicBezTo>
                <a:cubicBezTo>
                  <a:pt x="2282" y="1664"/>
                  <a:pt x="2282" y="1664"/>
                  <a:pt x="2282" y="1664"/>
                </a:cubicBezTo>
                <a:cubicBezTo>
                  <a:pt x="2335" y="1648"/>
                  <a:pt x="2378" y="1609"/>
                  <a:pt x="2400" y="1558"/>
                </a:cubicBezTo>
                <a:cubicBezTo>
                  <a:pt x="2595" y="1114"/>
                  <a:pt x="2595" y="1114"/>
                  <a:pt x="2595" y="1114"/>
                </a:cubicBezTo>
                <a:cubicBezTo>
                  <a:pt x="2642" y="1006"/>
                  <a:pt x="2634" y="884"/>
                  <a:pt x="2573" y="784"/>
                </a:cubicBezTo>
                <a:close/>
                <a:moveTo>
                  <a:pt x="2166" y="722"/>
                </a:moveTo>
                <a:cubicBezTo>
                  <a:pt x="2166" y="1252"/>
                  <a:pt x="2166" y="1252"/>
                  <a:pt x="2166" y="1252"/>
                </a:cubicBezTo>
                <a:cubicBezTo>
                  <a:pt x="2166" y="1266"/>
                  <a:pt x="2154" y="1278"/>
                  <a:pt x="2140" y="1278"/>
                </a:cubicBezTo>
                <a:cubicBezTo>
                  <a:pt x="2121" y="1278"/>
                  <a:pt x="2121" y="1278"/>
                  <a:pt x="2121" y="1278"/>
                </a:cubicBezTo>
                <a:cubicBezTo>
                  <a:pt x="2107" y="1278"/>
                  <a:pt x="2095" y="1266"/>
                  <a:pt x="2095" y="1252"/>
                </a:cubicBezTo>
                <a:cubicBezTo>
                  <a:pt x="2095" y="1183"/>
                  <a:pt x="2095" y="1183"/>
                  <a:pt x="2095" y="1183"/>
                </a:cubicBezTo>
                <a:cubicBezTo>
                  <a:pt x="2076" y="1218"/>
                  <a:pt x="2004" y="1292"/>
                  <a:pt x="1864" y="1292"/>
                </a:cubicBezTo>
                <a:cubicBezTo>
                  <a:pt x="1700" y="1292"/>
                  <a:pt x="1578" y="1160"/>
                  <a:pt x="1578" y="987"/>
                </a:cubicBezTo>
                <a:cubicBezTo>
                  <a:pt x="1578" y="814"/>
                  <a:pt x="1700" y="683"/>
                  <a:pt x="1864" y="683"/>
                </a:cubicBezTo>
                <a:cubicBezTo>
                  <a:pt x="2005" y="683"/>
                  <a:pt x="2076" y="756"/>
                  <a:pt x="2095" y="792"/>
                </a:cubicBezTo>
                <a:cubicBezTo>
                  <a:pt x="2095" y="722"/>
                  <a:pt x="2095" y="722"/>
                  <a:pt x="2095" y="722"/>
                </a:cubicBezTo>
                <a:cubicBezTo>
                  <a:pt x="2095" y="708"/>
                  <a:pt x="2107" y="696"/>
                  <a:pt x="2121" y="696"/>
                </a:cubicBezTo>
                <a:cubicBezTo>
                  <a:pt x="2140" y="696"/>
                  <a:pt x="2140" y="696"/>
                  <a:pt x="2140" y="696"/>
                </a:cubicBezTo>
                <a:cubicBezTo>
                  <a:pt x="2154" y="696"/>
                  <a:pt x="2166" y="708"/>
                  <a:pt x="2166" y="722"/>
                </a:cubicBezTo>
                <a:close/>
                <a:moveTo>
                  <a:pt x="2095" y="987"/>
                </a:moveTo>
                <a:cubicBezTo>
                  <a:pt x="2095" y="891"/>
                  <a:pt x="2008" y="818"/>
                  <a:pt x="1889" y="818"/>
                </a:cubicBezTo>
                <a:cubicBezTo>
                  <a:pt x="1770" y="818"/>
                  <a:pt x="1682" y="891"/>
                  <a:pt x="1682" y="987"/>
                </a:cubicBezTo>
                <a:cubicBezTo>
                  <a:pt x="1682" y="1084"/>
                  <a:pt x="1770" y="1157"/>
                  <a:pt x="1889" y="1157"/>
                </a:cubicBezTo>
                <a:cubicBezTo>
                  <a:pt x="1889" y="1157"/>
                  <a:pt x="1889" y="1157"/>
                  <a:pt x="1889" y="1157"/>
                </a:cubicBezTo>
                <a:cubicBezTo>
                  <a:pt x="2006" y="1157"/>
                  <a:pt x="2095" y="1084"/>
                  <a:pt x="2095" y="9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1" name="01_Tijdelijke aanduiding voor afbeelding 11">
            <a:extLst>
              <a:ext uri="{FF2B5EF4-FFF2-40B4-BE49-F238E27FC236}">
                <a16:creationId xmlns:a16="http://schemas.microsoft.com/office/drawing/2014/main" id="{3917DB41-C6F4-42BD-AF58-7A1E53FF9345}"/>
              </a:ext>
            </a:extLst>
          </p:cNvPr>
          <p:cNvSpPr>
            <a:spLocks noGrp="1" noSelect="1"/>
          </p:cNvSpPr>
          <p:nvPr>
            <p:ph type="pic" idx="13" hasCustomPrompt="1"/>
          </p:nvPr>
        </p:nvSpPr>
        <p:spPr bwMode="gray">
          <a:xfrm>
            <a:off x="1" y="0"/>
            <a:ext cx="5780731" cy="6858000"/>
          </a:xfrm>
          <a:custGeom>
            <a:avLst/>
            <a:gdLst>
              <a:gd name="connsiteX0" fmla="*/ 0 w 5780731"/>
              <a:gd name="connsiteY0" fmla="*/ 0 h 6858000"/>
              <a:gd name="connsiteX1" fmla="*/ 3890548 w 5780731"/>
              <a:gd name="connsiteY1" fmla="*/ 0 h 6858000"/>
              <a:gd name="connsiteX2" fmla="*/ 3943569 w 5780731"/>
              <a:gd name="connsiteY2" fmla="*/ 66675 h 6858000"/>
              <a:gd name="connsiteX3" fmla="*/ 3967063 w 5780731"/>
              <a:gd name="connsiteY3" fmla="*/ 99060 h 6858000"/>
              <a:gd name="connsiteX4" fmla="*/ 4008972 w 5780731"/>
              <a:gd name="connsiteY4" fmla="*/ 161290 h 6858000"/>
              <a:gd name="connsiteX5" fmla="*/ 4021672 w 5780731"/>
              <a:gd name="connsiteY5" fmla="*/ 181610 h 6858000"/>
              <a:gd name="connsiteX6" fmla="*/ 4033736 w 5780731"/>
              <a:gd name="connsiteY6" fmla="*/ 201930 h 6858000"/>
              <a:gd name="connsiteX7" fmla="*/ 4044531 w 5780731"/>
              <a:gd name="connsiteY7" fmla="*/ 219710 h 6858000"/>
              <a:gd name="connsiteX8" fmla="*/ 4062311 w 5780731"/>
              <a:gd name="connsiteY8" fmla="*/ 251778 h 6858000"/>
              <a:gd name="connsiteX9" fmla="*/ 4079138 w 5780731"/>
              <a:gd name="connsiteY9" fmla="*/ 283845 h 6858000"/>
              <a:gd name="connsiteX10" fmla="*/ 5616432 w 5780731"/>
              <a:gd name="connsiteY10" fmla="*/ 3294063 h 6858000"/>
              <a:gd name="connsiteX11" fmla="*/ 4739839 w 5780731"/>
              <a:gd name="connsiteY11" fmla="*/ 5398453 h 6858000"/>
              <a:gd name="connsiteX12" fmla="*/ 173038 w 5780731"/>
              <a:gd name="connsiteY12" fmla="*/ 6858000 h 6858000"/>
              <a:gd name="connsiteX13" fmla="*/ 0 w 5780731"/>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80731" h="6858000">
                <a:moveTo>
                  <a:pt x="0" y="0"/>
                </a:moveTo>
                <a:lnTo>
                  <a:pt x="3890548" y="0"/>
                </a:lnTo>
                <a:cubicBezTo>
                  <a:pt x="3908962" y="21590"/>
                  <a:pt x="3926424" y="43815"/>
                  <a:pt x="3943569" y="66675"/>
                </a:cubicBezTo>
                <a:cubicBezTo>
                  <a:pt x="3951506" y="77470"/>
                  <a:pt x="3959444" y="87948"/>
                  <a:pt x="3967063" y="99060"/>
                </a:cubicBezTo>
                <a:cubicBezTo>
                  <a:pt x="3981668" y="119380"/>
                  <a:pt x="3995638" y="140335"/>
                  <a:pt x="4008972" y="161290"/>
                </a:cubicBezTo>
                <a:cubicBezTo>
                  <a:pt x="4013417" y="167958"/>
                  <a:pt x="4017544" y="174943"/>
                  <a:pt x="4021672" y="181610"/>
                </a:cubicBezTo>
                <a:cubicBezTo>
                  <a:pt x="4025799" y="188278"/>
                  <a:pt x="4029927" y="194945"/>
                  <a:pt x="4033736" y="201930"/>
                </a:cubicBezTo>
                <a:cubicBezTo>
                  <a:pt x="4037546" y="207645"/>
                  <a:pt x="4041039" y="213995"/>
                  <a:pt x="4044531" y="219710"/>
                </a:cubicBezTo>
                <a:cubicBezTo>
                  <a:pt x="4050564" y="230505"/>
                  <a:pt x="4056596" y="240983"/>
                  <a:pt x="4062311" y="251778"/>
                </a:cubicBezTo>
                <a:cubicBezTo>
                  <a:pt x="4068026" y="262255"/>
                  <a:pt x="4073740" y="273050"/>
                  <a:pt x="4079138" y="283845"/>
                </a:cubicBezTo>
                <a:cubicBezTo>
                  <a:pt x="5616432" y="3294063"/>
                  <a:pt x="5616432" y="3294063"/>
                  <a:pt x="5616432" y="3294063"/>
                </a:cubicBezTo>
                <a:cubicBezTo>
                  <a:pt x="6036156" y="4115753"/>
                  <a:pt x="5618655" y="5117465"/>
                  <a:pt x="4739839" y="5398453"/>
                </a:cubicBezTo>
                <a:cubicBezTo>
                  <a:pt x="173038" y="6858000"/>
                  <a:pt x="173038" y="6858000"/>
                  <a:pt x="173038" y="6858000"/>
                </a:cubicBezTo>
                <a:lnTo>
                  <a:pt x="0" y="6858000"/>
                </a:lnTo>
                <a:close/>
              </a:path>
            </a:pathLst>
          </a:custGeom>
          <a:solidFill>
            <a:srgbClr val="F6BFD9"/>
          </a:solidFill>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None/>
              <a:defRPr/>
            </a:lvl1pPr>
          </a:lstStyle>
          <a:p>
            <a:r>
              <a:rPr lang="nl-NL" dirty="0"/>
              <a:t>[Klik op het pictogram om een afbeelding in te voegen]</a:t>
            </a:r>
          </a:p>
        </p:txBody>
      </p:sp>
      <p:sp>
        <p:nvSpPr>
          <p:cNvPr id="4" name="02_Titel 1">
            <a:extLst>
              <a:ext uri="{FF2B5EF4-FFF2-40B4-BE49-F238E27FC236}">
                <a16:creationId xmlns:a16="http://schemas.microsoft.com/office/drawing/2014/main" id="{365B6C68-96E7-40DD-9B5E-A23CDC4E63F5}"/>
              </a:ext>
            </a:extLst>
          </p:cNvPr>
          <p:cNvSpPr>
            <a:spLocks noGrp="1" noSelect="1"/>
          </p:cNvSpPr>
          <p:nvPr>
            <p:ph type="title" hasCustomPrompt="1"/>
          </p:nvPr>
        </p:nvSpPr>
        <p:spPr>
          <a:xfrm>
            <a:off x="6173632" y="1567753"/>
            <a:ext cx="5749348" cy="2031231"/>
          </a:xfrm>
        </p:spPr>
        <p:txBody>
          <a:bodyPr vert="horz" lIns="0" tIns="0" rIns="0" bIns="0" rtlCol="0" anchor="b" anchorCtr="0">
            <a:noAutofit/>
          </a:bodyPr>
          <a:lstStyle>
            <a:lvl1pPr>
              <a:defRPr lang="nl-NL" sz="5500" baseline="0">
                <a:solidFill>
                  <a:schemeClr val="bg1"/>
                </a:solidFill>
              </a:defRPr>
            </a:lvl1pPr>
          </a:lstStyle>
          <a:p>
            <a:pPr marL="0" lvl="0">
              <a:lnSpc>
                <a:spcPct val="92000"/>
              </a:lnSpc>
            </a:pPr>
            <a:r>
              <a:rPr lang="nl-NL"/>
              <a:t>[Titel]</a:t>
            </a:r>
            <a:endParaRPr lang="nl-NL" dirty="0"/>
          </a:p>
        </p:txBody>
      </p:sp>
      <p:sp>
        <p:nvSpPr>
          <p:cNvPr id="13" name="03_Ondertitel 2">
            <a:extLst>
              <a:ext uri="{FF2B5EF4-FFF2-40B4-BE49-F238E27FC236}">
                <a16:creationId xmlns:a16="http://schemas.microsoft.com/office/drawing/2014/main" id="{84D7FC7C-26D7-49F4-848B-B50BE1B6F65A}"/>
              </a:ext>
            </a:extLst>
          </p:cNvPr>
          <p:cNvSpPr>
            <a:spLocks noGrp="1" noSelect="1"/>
          </p:cNvSpPr>
          <p:nvPr>
            <p:ph type="subTitle" idx="1" hasCustomPrompt="1"/>
          </p:nvPr>
        </p:nvSpPr>
        <p:spPr bwMode="invGray">
          <a:xfrm>
            <a:off x="6174647" y="4050460"/>
            <a:ext cx="5749348" cy="1404000"/>
          </a:xfrm>
        </p:spPr>
        <p:txBody>
          <a:bodyPr/>
          <a:lstStyle>
            <a:lvl1pPr marL="0" indent="0" algn="l">
              <a:buNone/>
              <a:defRPr sz="3500">
                <a:solidFill>
                  <a:srgbClr val="FAE3E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
        <p:nvSpPr>
          <p:cNvPr id="14" name="04_Naam presentator 4 (JU-Free)">
            <a:extLst>
              <a:ext uri="{FF2B5EF4-FFF2-40B4-BE49-F238E27FC236}">
                <a16:creationId xmlns:a16="http://schemas.microsoft.com/office/drawing/2014/main" id="{BD1D3E62-B0A5-4168-947D-3776A11C6EDB}"/>
              </a:ext>
            </a:extLst>
          </p:cNvPr>
          <p:cNvSpPr>
            <a:spLocks noGrp="1"/>
          </p:cNvSpPr>
          <p:nvPr>
            <p:ph type="body" sz="quarter" idx="10" hasCustomPrompt="1"/>
          </p:nvPr>
        </p:nvSpPr>
        <p:spPr bwMode="invGray">
          <a:xfrm>
            <a:off x="9319846" y="5732340"/>
            <a:ext cx="2532796" cy="216000"/>
          </a:xfrm>
        </p:spPr>
        <p:txBody>
          <a:bodyPr/>
          <a:lstStyle>
            <a:lvl1pPr marL="0" indent="0" algn="r">
              <a:lnSpc>
                <a:spcPct val="100000"/>
              </a:lnSpc>
              <a:spcBef>
                <a:spcPts val="0"/>
              </a:spcBef>
              <a:buNone/>
              <a:defRPr sz="1200" b="1">
                <a:solidFill>
                  <a:schemeClr val="bg1"/>
                </a:solidFill>
              </a:defRPr>
            </a:lvl1pPr>
            <a:lvl2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1" i="0" u="none" baseline="0">
                <a:solidFill>
                  <a:schemeClr val="bg1">
                    <a:lumMod val="100000"/>
                  </a:schemeClr>
                </a:solidFill>
                <a:latin typeface="Arial" panose="020B0604020202020204" pitchFamily="34" charset="0"/>
              </a:defRPr>
            </a:lvl9pPr>
          </a:lstStyle>
          <a:p>
            <a:pPr lvl="0"/>
            <a:r>
              <a:rPr lang="nl-NL" dirty="0"/>
              <a:t>[Naam presentator]</a:t>
            </a:r>
          </a:p>
          <a:p>
            <a:pPr lvl="0"/>
            <a:r>
              <a:rPr lang="nl-NL" dirty="0"/>
              <a:t>JU-LEVEL1=Naam</a:t>
            </a:r>
          </a:p>
        </p:txBody>
      </p:sp>
      <p:sp>
        <p:nvSpPr>
          <p:cNvPr id="15" name="05_Functie 5 (JU-Free)">
            <a:extLst>
              <a:ext uri="{FF2B5EF4-FFF2-40B4-BE49-F238E27FC236}">
                <a16:creationId xmlns:a16="http://schemas.microsoft.com/office/drawing/2014/main" id="{92D461FE-A2B7-4273-970E-494E8CA0807F}"/>
              </a:ext>
            </a:extLst>
          </p:cNvPr>
          <p:cNvSpPr>
            <a:spLocks noGrp="1"/>
          </p:cNvSpPr>
          <p:nvPr>
            <p:ph type="body" sz="quarter" idx="11" hasCustomPrompt="1"/>
          </p:nvPr>
        </p:nvSpPr>
        <p:spPr bwMode="invGray">
          <a:xfrm>
            <a:off x="9319846" y="5943355"/>
            <a:ext cx="2532796" cy="216000"/>
          </a:xfrm>
        </p:spPr>
        <p:txBody>
          <a:bodyPr/>
          <a:lstStyle>
            <a:lvl1pPr marL="0" indent="0" algn="r">
              <a:lnSpc>
                <a:spcPct val="100000"/>
              </a:lnSpc>
              <a:spcBef>
                <a:spcPts val="0"/>
              </a:spcBef>
              <a:buNone/>
              <a:defRPr sz="1200" b="0" i="1">
                <a:solidFill>
                  <a:schemeClr val="bg1"/>
                </a:solidFill>
              </a:defRPr>
            </a:lvl1pPr>
            <a:lvl2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1" u="none" baseline="0">
                <a:solidFill>
                  <a:schemeClr val="bg1">
                    <a:lumMod val="100000"/>
                  </a:schemeClr>
                </a:solidFill>
                <a:latin typeface="Arial" panose="020B0604020202020204" pitchFamily="34" charset="0"/>
              </a:defRPr>
            </a:lvl9pPr>
          </a:lstStyle>
          <a:p>
            <a:pPr lvl="0"/>
            <a:r>
              <a:rPr lang="nl-NL" dirty="0"/>
              <a:t>[Eventueel functie]</a:t>
            </a:r>
          </a:p>
          <a:p>
            <a:pPr lvl="0"/>
            <a:r>
              <a:rPr lang="nl-NL" dirty="0"/>
              <a:t>JU-LEVEL1=Functie</a:t>
            </a:r>
          </a:p>
        </p:txBody>
      </p:sp>
      <p:sp>
        <p:nvSpPr>
          <p:cNvPr id="16" name="06_Datum 6 (JU-Free)">
            <a:extLst>
              <a:ext uri="{FF2B5EF4-FFF2-40B4-BE49-F238E27FC236}">
                <a16:creationId xmlns:a16="http://schemas.microsoft.com/office/drawing/2014/main" id="{707283B6-EC2E-45A2-A83D-614F532E8041}"/>
              </a:ext>
            </a:extLst>
          </p:cNvPr>
          <p:cNvSpPr>
            <a:spLocks noGrp="1"/>
          </p:cNvSpPr>
          <p:nvPr>
            <p:ph type="body" sz="quarter" idx="12" hasCustomPrompt="1"/>
          </p:nvPr>
        </p:nvSpPr>
        <p:spPr bwMode="invGray">
          <a:xfrm>
            <a:off x="9319846" y="6365384"/>
            <a:ext cx="2532796" cy="216000"/>
          </a:xfrm>
          <a:noFill/>
        </p:spPr>
        <p:txBody>
          <a:bodyPr/>
          <a:lstStyle>
            <a:lvl1pPr marL="0" indent="0" algn="r">
              <a:lnSpc>
                <a:spcPct val="100000"/>
              </a:lnSpc>
              <a:spcBef>
                <a:spcPts val="0"/>
              </a:spcBef>
              <a:buNone/>
              <a:defRPr sz="1200" b="0" i="0">
                <a:solidFill>
                  <a:schemeClr val="bg1"/>
                </a:solidFill>
              </a:defRPr>
            </a:lvl1pPr>
            <a:lvl2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2pPr>
            <a:lvl3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3pPr>
            <a:lvl4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4pPr>
            <a:lvl5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5pPr>
            <a:lvl6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6pPr>
            <a:lvl7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7pPr>
            <a:lvl8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8pPr>
            <a:lvl9pPr marL="0" marR="0" indent="0" algn="r" fontAlgn="auto">
              <a:lnSpc>
                <a:spcPct val="100000"/>
              </a:lnSpc>
              <a:spcBef>
                <a:spcPts val="0"/>
              </a:spcBef>
              <a:spcAft>
                <a:spcPts val="0"/>
              </a:spcAft>
              <a:buFontTx/>
              <a:buNone/>
              <a:defRPr kumimoji="0" sz="1200" b="0" i="0" u="none" baseline="0">
                <a:solidFill>
                  <a:schemeClr val="bg1">
                    <a:lumMod val="100000"/>
                  </a:schemeClr>
                </a:solidFill>
                <a:latin typeface="Arial" panose="020B0604020202020204" pitchFamily="34" charset="0"/>
              </a:defRPr>
            </a:lvl9pPr>
          </a:lstStyle>
          <a:p>
            <a:pPr lvl="0"/>
            <a:r>
              <a:rPr lang="nl-NL" dirty="0"/>
              <a:t>[Datum]</a:t>
            </a:r>
          </a:p>
          <a:p>
            <a:pPr lvl="0"/>
            <a:r>
              <a:rPr lang="nl-NL" dirty="0"/>
              <a:t>JU-LEVEL1=Datum</a:t>
            </a:r>
          </a:p>
        </p:txBody>
      </p:sp>
    </p:spTree>
    <p:extLst>
      <p:ext uri="{BB962C8B-B14F-4D97-AF65-F5344CB8AC3E}">
        <p14:creationId xmlns:p14="http://schemas.microsoft.com/office/powerpoint/2010/main" val="232266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ussenpagina">
    <p:bg>
      <p:bgPr>
        <a:solidFill>
          <a:srgbClr val="3F7C9B"/>
        </a:solidFill>
        <a:effectLst/>
      </p:bgPr>
    </p:bg>
    <p:spTree>
      <p:nvGrpSpPr>
        <p:cNvPr id="1" name=""/>
        <p:cNvGrpSpPr/>
        <p:nvPr/>
      </p:nvGrpSpPr>
      <p:grpSpPr>
        <a:xfrm>
          <a:off x="0" y="0"/>
          <a:ext cx="0" cy="0"/>
          <a:chOff x="0" y="0"/>
          <a:chExt cx="0" cy="0"/>
        </a:xfrm>
      </p:grpSpPr>
      <p:sp>
        <p:nvSpPr>
          <p:cNvPr id="4" name="Freeform 6"/>
          <p:cNvSpPr>
            <a:spLocks noSelect="1"/>
          </p:cNvSpPr>
          <p:nvPr userDrawn="1"/>
        </p:nvSpPr>
        <p:spPr bwMode="gray">
          <a:xfrm>
            <a:off x="0" y="0"/>
            <a:ext cx="12192000" cy="6688138"/>
          </a:xfrm>
          <a:custGeom>
            <a:avLst/>
            <a:gdLst>
              <a:gd name="T0" fmla="*/ 38400 w 38400"/>
              <a:gd name="T1" fmla="*/ 0 h 21066"/>
              <a:gd name="T2" fmla="*/ 38400 w 38400"/>
              <a:gd name="T3" fmla="*/ 16816 h 21066"/>
              <a:gd name="T4" fmla="*/ 38056 w 38400"/>
              <a:gd name="T5" fmla="*/ 16869 h 21066"/>
              <a:gd name="T6" fmla="*/ 12739 w 38400"/>
              <a:gd name="T7" fmla="*/ 20376 h 21066"/>
              <a:gd name="T8" fmla="*/ 0 w 38400"/>
              <a:gd name="T9" fmla="*/ 16507 h 21066"/>
              <a:gd name="T10" fmla="*/ 0 w 38400"/>
              <a:gd name="T11" fmla="*/ 0 h 21066"/>
              <a:gd name="T12" fmla="*/ 38400 w 38400"/>
              <a:gd name="T13" fmla="*/ 0 h 21066"/>
            </a:gdLst>
            <a:ahLst/>
            <a:cxnLst>
              <a:cxn ang="0">
                <a:pos x="T0" y="T1"/>
              </a:cxn>
              <a:cxn ang="0">
                <a:pos x="T2" y="T3"/>
              </a:cxn>
              <a:cxn ang="0">
                <a:pos x="T4" y="T5"/>
              </a:cxn>
              <a:cxn ang="0">
                <a:pos x="T6" y="T7"/>
              </a:cxn>
              <a:cxn ang="0">
                <a:pos x="T8" y="T9"/>
              </a:cxn>
              <a:cxn ang="0">
                <a:pos x="T10" y="T11"/>
              </a:cxn>
              <a:cxn ang="0">
                <a:pos x="T12" y="T13"/>
              </a:cxn>
            </a:cxnLst>
            <a:rect l="0" t="0" r="r" b="b"/>
            <a:pathLst>
              <a:path w="38400" h="21066">
                <a:moveTo>
                  <a:pt x="38400" y="0"/>
                </a:moveTo>
                <a:cubicBezTo>
                  <a:pt x="38400" y="16816"/>
                  <a:pt x="38400" y="16816"/>
                  <a:pt x="38400" y="16816"/>
                </a:cubicBezTo>
                <a:cubicBezTo>
                  <a:pt x="38286" y="16836"/>
                  <a:pt x="38171" y="16853"/>
                  <a:pt x="38056" y="16869"/>
                </a:cubicBezTo>
                <a:cubicBezTo>
                  <a:pt x="12739" y="20376"/>
                  <a:pt x="12739" y="20376"/>
                  <a:pt x="12739" y="20376"/>
                </a:cubicBezTo>
                <a:cubicBezTo>
                  <a:pt x="7756" y="21066"/>
                  <a:pt x="3260" y="19438"/>
                  <a:pt x="0" y="16507"/>
                </a:cubicBezTo>
                <a:cubicBezTo>
                  <a:pt x="0" y="0"/>
                  <a:pt x="0" y="0"/>
                  <a:pt x="0" y="0"/>
                </a:cubicBezTo>
                <a:lnTo>
                  <a:pt x="38400" y="0"/>
                </a:lnTo>
                <a:close/>
              </a:path>
            </a:pathLst>
          </a:custGeom>
          <a:solidFill>
            <a:srgbClr val="B7E2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6" name="01_Titel 1">
            <a:extLst>
              <a:ext uri="{FF2B5EF4-FFF2-40B4-BE49-F238E27FC236}">
                <a16:creationId xmlns:a16="http://schemas.microsoft.com/office/drawing/2014/main" id="{650C1C4A-46A6-4F21-A43C-BF9AF07916C5}"/>
              </a:ext>
            </a:extLst>
          </p:cNvPr>
          <p:cNvSpPr>
            <a:spLocks noGrp="1" noSelect="1"/>
          </p:cNvSpPr>
          <p:nvPr>
            <p:ph type="title" hasCustomPrompt="1"/>
          </p:nvPr>
        </p:nvSpPr>
        <p:spPr>
          <a:xfrm>
            <a:off x="1321200" y="1567753"/>
            <a:ext cx="9072000" cy="2031231"/>
          </a:xfrm>
        </p:spPr>
        <p:txBody>
          <a:bodyPr vert="horz" lIns="0" tIns="0" rIns="0" bIns="0" rtlCol="0" anchor="b" anchorCtr="0">
            <a:noAutofit/>
          </a:bodyPr>
          <a:lstStyle>
            <a:lvl1pPr>
              <a:defRPr lang="nl-NL" sz="5500" baseline="0"/>
            </a:lvl1pPr>
          </a:lstStyle>
          <a:p>
            <a:pPr marL="0" lvl="0">
              <a:lnSpc>
                <a:spcPct val="92000"/>
              </a:lnSpc>
            </a:pPr>
            <a:r>
              <a:rPr lang="nl-NL"/>
              <a:t>[Titel]</a:t>
            </a:r>
            <a:endParaRPr lang="nl-NL" dirty="0"/>
          </a:p>
        </p:txBody>
      </p:sp>
      <p:sp>
        <p:nvSpPr>
          <p:cNvPr id="7" name="02_Ondertitel 2">
            <a:extLst>
              <a:ext uri="{FF2B5EF4-FFF2-40B4-BE49-F238E27FC236}">
                <a16:creationId xmlns:a16="http://schemas.microsoft.com/office/drawing/2014/main" id="{52126C3A-F995-4610-BA95-3B2A4915C985}"/>
              </a:ext>
            </a:extLst>
          </p:cNvPr>
          <p:cNvSpPr>
            <a:spLocks noGrp="1" noSelect="1"/>
          </p:cNvSpPr>
          <p:nvPr>
            <p:ph type="subTitle" idx="1" hasCustomPrompt="1"/>
          </p:nvPr>
        </p:nvSpPr>
        <p:spPr bwMode="gray">
          <a:xfrm>
            <a:off x="1321200" y="3733939"/>
            <a:ext cx="9072000" cy="1404000"/>
          </a:xfrm>
        </p:spPr>
        <p:txBody>
          <a:bodyPr/>
          <a:lstStyle>
            <a:lvl1pPr marL="0" indent="0" algn="l">
              <a:buNone/>
              <a:defRPr sz="3500">
                <a:solidFill>
                  <a:srgbClr val="3F7C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[Subtitel]</a:t>
            </a:r>
          </a:p>
        </p:txBody>
      </p:sp>
    </p:spTree>
    <p:extLst>
      <p:ext uri="{BB962C8B-B14F-4D97-AF65-F5344CB8AC3E}">
        <p14:creationId xmlns:p14="http://schemas.microsoft.com/office/powerpoint/2010/main" val="19437833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noSelect="1"/>
          </p:cNvSpPr>
          <p:nvPr>
            <p:ph type="title"/>
          </p:nvPr>
        </p:nvSpPr>
        <p:spPr bwMode="gray">
          <a:xfrm>
            <a:off x="1321707" y="564614"/>
            <a:ext cx="9648000" cy="1080000"/>
          </a:xfrm>
          <a:prstGeom prst="rect">
            <a:avLst/>
          </a:prstGeom>
        </p:spPr>
        <p:txBody>
          <a:bodyPr vert="horz" lIns="0" tIns="0" rIns="0" bIns="0" rtlCol="0" anchor="t">
            <a:noAutofit/>
          </a:bodyPr>
          <a:lstStyle/>
          <a:p>
            <a:r>
              <a:rPr lang="nl-NL"/>
              <a:t>[Titel]</a:t>
            </a:r>
            <a:endParaRPr lang="nl-NL" dirty="0"/>
          </a:p>
        </p:txBody>
      </p:sp>
      <p:sp>
        <p:nvSpPr>
          <p:cNvPr id="3" name="Tijdelijke aanduiding voor tekst 2 (JU-Free)"/>
          <p:cNvSpPr>
            <a:spLocks noGrp="1"/>
          </p:cNvSpPr>
          <p:nvPr>
            <p:ph type="body" idx="1"/>
          </p:nvPr>
        </p:nvSpPr>
        <p:spPr bwMode="gray">
          <a:xfrm>
            <a:off x="1321200" y="1817418"/>
            <a:ext cx="9648000" cy="4068000"/>
          </a:xfrm>
          <a:prstGeom prst="rect">
            <a:avLst/>
          </a:prstGeom>
        </p:spPr>
        <p:txBody>
          <a:bodyPr vert="horz" lIns="0" tIns="0" rIns="0" bIns="0" rtlCol="0">
            <a:noAutofit/>
          </a:bodyPr>
          <a:lstStyle/>
          <a:p>
            <a:pPr lvl="0"/>
            <a:r>
              <a:rPr lang="nl-NL" dirty="0"/>
              <a:t>JU-LEVEL1=Opsomming 1e niveau  met witruimte</a:t>
            </a:r>
          </a:p>
          <a:p>
            <a:pPr lvl="1"/>
            <a:r>
              <a:rPr lang="nl-NL" dirty="0"/>
              <a:t>JU-LEVEL2=Opsomming 2e niveau</a:t>
            </a:r>
          </a:p>
          <a:p>
            <a:pPr lvl="2"/>
            <a:r>
              <a:rPr lang="nl-NL" dirty="0"/>
              <a:t>JU-LEVEL3=Inhoud lijst + witregel</a:t>
            </a:r>
          </a:p>
          <a:p>
            <a:pPr lvl="3"/>
            <a:r>
              <a:rPr lang="nl-NL" dirty="0"/>
              <a:t>JU-LEVEL4=Kop</a:t>
            </a:r>
          </a:p>
          <a:p>
            <a:pPr lvl="4"/>
            <a:r>
              <a:rPr lang="nl-NL" dirty="0"/>
              <a:t>JU-LEVEL5=Basistekst</a:t>
            </a:r>
          </a:p>
          <a:p>
            <a:pPr lvl="5"/>
            <a:r>
              <a:rPr lang="nl-NL" dirty="0"/>
              <a:t>JU-LEVEL6=Zwevend 1e niveau</a:t>
            </a:r>
          </a:p>
          <a:p>
            <a:pPr lvl="6"/>
            <a:r>
              <a:rPr lang="nl-NL" dirty="0"/>
              <a:t>JU-LEVEL7=Zwevend 2e niveau</a:t>
            </a:r>
          </a:p>
        </p:txBody>
      </p:sp>
      <p:sp>
        <p:nvSpPr>
          <p:cNvPr id="4" name="Tijdelijke aanduiding voor datum 3"/>
          <p:cNvSpPr>
            <a:spLocks noGrp="1" noSelect="1"/>
          </p:cNvSpPr>
          <p:nvPr>
            <p:ph type="dt" sz="half" idx="2"/>
          </p:nvPr>
        </p:nvSpPr>
        <p:spPr bwMode="gray">
          <a:xfrm>
            <a:off x="9831484" y="6382477"/>
            <a:ext cx="1260000" cy="252000"/>
          </a:xfrm>
          <a:prstGeom prst="rect">
            <a:avLst/>
          </a:prstGeom>
        </p:spPr>
        <p:txBody>
          <a:bodyPr vert="horz" lIns="0" tIns="0" rIns="0" bIns="0" rtlCol="0" anchor="t">
            <a:noAutofit/>
          </a:bodyPr>
          <a:lstStyle>
            <a:lvl1pPr algn="r">
              <a:defRPr sz="800">
                <a:solidFill>
                  <a:srgbClr val="28348B"/>
                </a:solidFill>
              </a:defRPr>
            </a:lvl1pPr>
          </a:lstStyle>
          <a:p>
            <a:fld id="{7703D7CD-B121-42A5-8C50-3A1F5DD6895B}" type="datetimeFigureOut">
              <a:rPr lang="nl-NL" smtClean="0"/>
              <a:pPr/>
              <a:t>28-4-2023</a:t>
            </a:fld>
            <a:endParaRPr lang="nl-NL" dirty="0"/>
          </a:p>
        </p:txBody>
      </p:sp>
      <p:sp>
        <p:nvSpPr>
          <p:cNvPr id="5" name="Tijdelijke aanduiding voor voettekst 4"/>
          <p:cNvSpPr>
            <a:spLocks noGrp="1" noSelect="1"/>
          </p:cNvSpPr>
          <p:nvPr>
            <p:ph type="ftr" sz="quarter" idx="3"/>
          </p:nvPr>
        </p:nvSpPr>
        <p:spPr bwMode="gray">
          <a:xfrm>
            <a:off x="1321200" y="6382477"/>
            <a:ext cx="6300000" cy="252000"/>
          </a:xfrm>
          <a:prstGeom prst="rect">
            <a:avLst/>
          </a:prstGeom>
        </p:spPr>
        <p:txBody>
          <a:bodyPr vert="horz" lIns="0" tIns="0" rIns="0" bIns="0" rtlCol="0" anchor="t">
            <a:noAutofit/>
          </a:bodyPr>
          <a:lstStyle>
            <a:lvl1pPr algn="l">
              <a:defRPr sz="800">
                <a:solidFill>
                  <a:srgbClr val="28348B"/>
                </a:solidFill>
              </a:defRPr>
            </a:lvl1pPr>
          </a:lstStyle>
          <a:p>
            <a:endParaRPr lang="nl-NL" dirty="0"/>
          </a:p>
        </p:txBody>
      </p:sp>
      <p:sp>
        <p:nvSpPr>
          <p:cNvPr id="6" name="Tijdelijke aanduiding voor dianummer 5"/>
          <p:cNvSpPr>
            <a:spLocks noGrp="1" noSelect="1"/>
          </p:cNvSpPr>
          <p:nvPr>
            <p:ph type="sldNum" sz="quarter" idx="4"/>
          </p:nvPr>
        </p:nvSpPr>
        <p:spPr bwMode="gray">
          <a:xfrm>
            <a:off x="11479546" y="6382477"/>
            <a:ext cx="388800" cy="252000"/>
          </a:xfrm>
          <a:prstGeom prst="rect">
            <a:avLst/>
          </a:prstGeom>
        </p:spPr>
        <p:txBody>
          <a:bodyPr vert="horz" lIns="0" tIns="0" rIns="0" bIns="0" rtlCol="0" anchor="t">
            <a:noAutofit/>
          </a:bodyPr>
          <a:lstStyle>
            <a:lvl1pPr algn="r">
              <a:defRPr sz="800">
                <a:solidFill>
                  <a:srgbClr val="28348B"/>
                </a:solidFill>
              </a:defRPr>
            </a:lvl1pPr>
          </a:lstStyle>
          <a:p>
            <a:fld id="{8F18802B-E4C7-4B2D-B37A-6B7CC3C134EA}" type="slidenum">
              <a:rPr lang="nl-NL" smtClean="0"/>
              <a:pPr/>
              <a:t>‹nr.›</a:t>
            </a:fld>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73" r:id="rId4"/>
    <p:sldLayoutId id="2147483658" r:id="rId5"/>
    <p:sldLayoutId id="2147483674" r:id="rId6"/>
    <p:sldLayoutId id="2147483675" r:id="rId7"/>
    <p:sldLayoutId id="2147483676" r:id="rId8"/>
    <p:sldLayoutId id="2147483659" r:id="rId9"/>
    <p:sldLayoutId id="2147483677" r:id="rId10"/>
    <p:sldLayoutId id="2147483678" r:id="rId11"/>
    <p:sldLayoutId id="2147483679" r:id="rId12"/>
    <p:sldLayoutId id="2147483660" r:id="rId13"/>
    <p:sldLayoutId id="2147483689" r:id="rId14"/>
    <p:sldLayoutId id="2147483690" r:id="rId15"/>
    <p:sldLayoutId id="2147483691" r:id="rId16"/>
    <p:sldLayoutId id="2147483661" r:id="rId17"/>
    <p:sldLayoutId id="2147483662" r:id="rId18"/>
    <p:sldLayoutId id="2147483692" r:id="rId19"/>
    <p:sldLayoutId id="2147483693" r:id="rId20"/>
    <p:sldLayoutId id="2147483694" r:id="rId21"/>
    <p:sldLayoutId id="2147483663" r:id="rId22"/>
    <p:sldLayoutId id="2147483695" r:id="rId23"/>
    <p:sldLayoutId id="2147483696" r:id="rId24"/>
    <p:sldLayoutId id="2147483697" r:id="rId25"/>
    <p:sldLayoutId id="2147483664" r:id="rId26"/>
    <p:sldLayoutId id="2147483698" r:id="rId27"/>
    <p:sldLayoutId id="2147483699" r:id="rId28"/>
    <p:sldLayoutId id="2147483700" r:id="rId29"/>
    <p:sldLayoutId id="2147483665" r:id="rId30"/>
    <p:sldLayoutId id="2147483701" r:id="rId31"/>
    <p:sldLayoutId id="2147483702" r:id="rId32"/>
    <p:sldLayoutId id="2147483703" r:id="rId33"/>
    <p:sldLayoutId id="2147483666" r:id="rId34"/>
    <p:sldLayoutId id="2147483704" r:id="rId35"/>
    <p:sldLayoutId id="2147483705" r:id="rId36"/>
    <p:sldLayoutId id="2147483706" r:id="rId37"/>
    <p:sldLayoutId id="2147483667" r:id="rId38"/>
    <p:sldLayoutId id="2147483707" r:id="rId39"/>
    <p:sldLayoutId id="2147483708" r:id="rId40"/>
    <p:sldLayoutId id="2147483709" r:id="rId41"/>
    <p:sldLayoutId id="2147483668" r:id="rId42"/>
    <p:sldLayoutId id="2147483680" r:id="rId43"/>
    <p:sldLayoutId id="2147483681" r:id="rId44"/>
    <p:sldLayoutId id="2147483682" r:id="rId45"/>
    <p:sldLayoutId id="2147483669" r:id="rId46"/>
    <p:sldLayoutId id="2147483683" r:id="rId47"/>
    <p:sldLayoutId id="2147483684" r:id="rId48"/>
    <p:sldLayoutId id="2147483685" r:id="rId49"/>
    <p:sldLayoutId id="2147483670" r:id="rId50"/>
    <p:sldLayoutId id="2147483686" r:id="rId51"/>
    <p:sldLayoutId id="2147483687" r:id="rId52"/>
    <p:sldLayoutId id="2147483688" r:id="rId53"/>
  </p:sldLayoutIdLst>
  <p:txStyles>
    <p:titleStyle>
      <a:lvl1pPr algn="l" defTabSz="914400" rtl="0" eaLnBrk="1" latinLnBrk="0" hangingPunct="1">
        <a:lnSpc>
          <a:spcPct val="100000"/>
        </a:lnSpc>
        <a:spcBef>
          <a:spcPct val="0"/>
        </a:spcBef>
        <a:buNone/>
        <a:defRPr sz="4400" b="1" kern="1200">
          <a:solidFill>
            <a:schemeClr val="accent1"/>
          </a:solidFill>
          <a:latin typeface="+mj-lt"/>
          <a:ea typeface="+mj-ea"/>
          <a:cs typeface="+mj-cs"/>
        </a:defRPr>
      </a:lvl1pPr>
    </p:titleStyle>
    <p:body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000" kern="1200">
          <a:solidFill>
            <a:schemeClr val="tx1"/>
          </a:solidFill>
          <a:latin typeface="+mn-lt"/>
          <a:ea typeface="+mn-ea"/>
          <a:cs typeface="+mn-cs"/>
        </a:defRPr>
      </a:lvl6pPr>
      <a:lvl7pPr marL="2743200" algn="l" defTabSz="914400" rtl="0" eaLnBrk="1" latinLnBrk="0" hangingPunct="1">
        <a:defRPr sz="1000" kern="1200">
          <a:solidFill>
            <a:schemeClr val="tx1"/>
          </a:solidFill>
          <a:latin typeface="+mn-lt"/>
          <a:ea typeface="+mn-ea"/>
          <a:cs typeface="+mn-cs"/>
        </a:defRPr>
      </a:lvl7pPr>
      <a:lvl8pPr marL="3200400" algn="l" defTabSz="914400" rtl="0" eaLnBrk="1" latinLnBrk="0" hangingPunct="1">
        <a:defRPr sz="1000" kern="1200">
          <a:solidFill>
            <a:schemeClr val="tx1"/>
          </a:solidFill>
          <a:latin typeface="+mn-lt"/>
          <a:ea typeface="+mn-ea"/>
          <a:cs typeface="+mn-cs"/>
        </a:defRPr>
      </a:lvl8pPr>
      <a:lvl9pPr marL="3657600" algn="l" defTabSz="91440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www.zorginstituutnederland.nl/publicaties/adviezen/2020/11/27/advies-samenwerken-aan-passende-zorg-de-toekomst-is-nu" TargetMode="External"/><Relationship Id="rId4" Type="http://schemas.openxmlformats.org/officeDocument/2006/relationships/hyperlink" Target="https://puc.overheid.nl/nza/doc/PUC_624559_22/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zorgvisie.nl/congressen/zeggenschap-in-de-zorg-2023/?utm_medium=email&amp;utm_source=Zorgvisie_Aanmelding+(AAN)_Zeggenschapind_2023_BdJ_X-EM1_ouddlrns_algemeen&amp;utm_campaign=Events_2023_Zorgvisie&amp;tid=TIDP1973412XD1DAAA57FB284006875F6529C90502E8YI4"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zeggenschapindezorg.n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thelancet.com/journals/lancet/article/PIIS0140-6736(08)60868-5/ppt" TargetMode="External"/><Relationship Id="rId2" Type="http://schemas.openxmlformats.org/officeDocument/2006/relationships/image" Target="../media/image11.png"/><Relationship Id="rId1" Type="http://schemas.openxmlformats.org/officeDocument/2006/relationships/slideLayout" Target="../slideLayouts/slideLayout22.xml"/><Relationship Id="rId4" Type="http://schemas.openxmlformats.org/officeDocument/2006/relationships/hyperlink" Target="https://www.escardio.org/The-ESC/What-we-do/Initiatives/EuroActi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www.erasmuscentrumzorgbestuur.nl/dynamic/media/24/documents/Praatplaat%20oratie.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erasmuscentrumzorgbestuur.nl/action/news/item/194/oratie-en-symposium-terugkijken/"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2FE73-13DC-4A4A-9D5E-3644AD9CAEBF}"/>
              </a:ext>
            </a:extLst>
          </p:cNvPr>
          <p:cNvSpPr>
            <a:spLocks noGrp="1"/>
          </p:cNvSpPr>
          <p:nvPr>
            <p:ph type="title"/>
          </p:nvPr>
        </p:nvSpPr>
        <p:spPr>
          <a:xfrm>
            <a:off x="445168" y="962526"/>
            <a:ext cx="9997280" cy="3043989"/>
          </a:xfrm>
        </p:spPr>
        <p:txBody>
          <a:bodyPr/>
          <a:lstStyle/>
          <a:p>
            <a:r>
              <a:rPr lang="nl-NL" sz="5400" dirty="0" smtClean="0"/>
              <a:t>Gelijkwaardig maar niet gelijk;</a:t>
            </a:r>
            <a:r>
              <a:rPr lang="nl-NL" dirty="0" smtClean="0"/>
              <a:t/>
            </a:r>
            <a:br>
              <a:rPr lang="nl-NL" dirty="0" smtClean="0"/>
            </a:br>
            <a:r>
              <a:rPr lang="nl-NL" sz="3600" i="1" dirty="0" smtClean="0"/>
              <a:t>Interprofessionele samenwerking</a:t>
            </a:r>
            <a:endParaRPr lang="nl-NL" sz="3600" i="1" dirty="0"/>
          </a:p>
        </p:txBody>
      </p:sp>
      <p:sp>
        <p:nvSpPr>
          <p:cNvPr id="3" name="Subtitle 2">
            <a:extLst>
              <a:ext uri="{FF2B5EF4-FFF2-40B4-BE49-F238E27FC236}">
                <a16:creationId xmlns:a16="http://schemas.microsoft.com/office/drawing/2014/main" id="{D9C01BD1-F2C8-49AA-B678-3C8AA344FEB3}"/>
              </a:ext>
            </a:extLst>
          </p:cNvPr>
          <p:cNvSpPr>
            <a:spLocks noGrp="1"/>
          </p:cNvSpPr>
          <p:nvPr>
            <p:ph type="subTitle" idx="1"/>
          </p:nvPr>
        </p:nvSpPr>
        <p:spPr>
          <a:xfrm>
            <a:off x="640080" y="5261553"/>
            <a:ext cx="8352000" cy="1404000"/>
          </a:xfrm>
        </p:spPr>
        <p:txBody>
          <a:bodyPr/>
          <a:lstStyle/>
          <a:p>
            <a:r>
              <a:rPr lang="nl-NL" dirty="0" smtClean="0"/>
              <a:t>Aliënde van Goor</a:t>
            </a:r>
            <a:endParaRPr lang="nl-NL" dirty="0"/>
          </a:p>
        </p:txBody>
      </p:sp>
      <p:sp>
        <p:nvSpPr>
          <p:cNvPr id="4" name="Text Placeholder 3">
            <a:extLst>
              <a:ext uri="{FF2B5EF4-FFF2-40B4-BE49-F238E27FC236}">
                <a16:creationId xmlns:a16="http://schemas.microsoft.com/office/drawing/2014/main" id="{630CE0FB-0036-44D6-ACB9-D42B53BB4793}"/>
              </a:ext>
            </a:extLst>
          </p:cNvPr>
          <p:cNvSpPr>
            <a:spLocks noGrp="1"/>
          </p:cNvSpPr>
          <p:nvPr>
            <p:ph type="body" sz="quarter" idx="10"/>
          </p:nvPr>
        </p:nvSpPr>
        <p:spPr>
          <a:xfrm>
            <a:off x="9319846" y="5654277"/>
            <a:ext cx="2532796" cy="216000"/>
          </a:xfrm>
        </p:spPr>
        <p:txBody>
          <a:bodyPr/>
          <a:lstStyle/>
          <a:p>
            <a:r>
              <a:rPr lang="nl-NL" dirty="0" smtClean="0"/>
              <a:t>Mr. drs. A. van Goor</a:t>
            </a:r>
            <a:endParaRPr lang="nl-NL" dirty="0"/>
          </a:p>
        </p:txBody>
      </p:sp>
      <p:sp>
        <p:nvSpPr>
          <p:cNvPr id="5" name="Text Placeholder 4">
            <a:extLst>
              <a:ext uri="{FF2B5EF4-FFF2-40B4-BE49-F238E27FC236}">
                <a16:creationId xmlns:a16="http://schemas.microsoft.com/office/drawing/2014/main" id="{D0A54653-CE93-40A9-97AC-8348BBE1BB8D}"/>
              </a:ext>
            </a:extLst>
          </p:cNvPr>
          <p:cNvSpPr>
            <a:spLocks noGrp="1"/>
          </p:cNvSpPr>
          <p:nvPr>
            <p:ph type="body" sz="quarter" idx="11"/>
          </p:nvPr>
        </p:nvSpPr>
        <p:spPr>
          <a:xfrm>
            <a:off x="7844589" y="5991369"/>
            <a:ext cx="4008053" cy="489542"/>
          </a:xfrm>
        </p:spPr>
        <p:txBody>
          <a:bodyPr/>
          <a:lstStyle/>
          <a:p>
            <a:r>
              <a:rPr lang="nl-NL" dirty="0" smtClean="0"/>
              <a:t>Jurist Gezondheidsrecht, medisch-specialistische zorg </a:t>
            </a:r>
          </a:p>
          <a:p>
            <a:r>
              <a:rPr lang="nl-NL" dirty="0" smtClean="0"/>
              <a:t>Projectleider Taakherschikking, NZa &amp; VS AGZ</a:t>
            </a:r>
            <a:endParaRPr lang="nl-NL" dirty="0"/>
          </a:p>
        </p:txBody>
      </p:sp>
      <p:sp>
        <p:nvSpPr>
          <p:cNvPr id="6" name="Text Placeholder 5">
            <a:extLst>
              <a:ext uri="{FF2B5EF4-FFF2-40B4-BE49-F238E27FC236}">
                <a16:creationId xmlns:a16="http://schemas.microsoft.com/office/drawing/2014/main" id="{38E88F76-F7A6-47A4-AB1C-E3302AA1A2DB}"/>
              </a:ext>
            </a:extLst>
          </p:cNvPr>
          <p:cNvSpPr>
            <a:spLocks noGrp="1"/>
          </p:cNvSpPr>
          <p:nvPr>
            <p:ph type="body" sz="quarter" idx="12"/>
          </p:nvPr>
        </p:nvSpPr>
        <p:spPr>
          <a:xfrm>
            <a:off x="9319846" y="6449553"/>
            <a:ext cx="2532796" cy="216000"/>
          </a:xfrm>
        </p:spPr>
        <p:txBody>
          <a:bodyPr/>
          <a:lstStyle/>
          <a:p>
            <a:r>
              <a:rPr lang="nl-NL" dirty="0" smtClean="0"/>
              <a:t>18 april 2023</a:t>
            </a:r>
            <a:endParaRPr lang="nl-NL" dirty="0"/>
          </a:p>
        </p:txBody>
      </p:sp>
      <p:pic>
        <p:nvPicPr>
          <p:cNvPr id="7" name="Afbeelding 6"/>
          <p:cNvPicPr>
            <a:picLocks noChangeAspect="1"/>
          </p:cNvPicPr>
          <p:nvPr/>
        </p:nvPicPr>
        <p:blipFill>
          <a:blip r:embed="rId2"/>
          <a:stretch>
            <a:fillRect/>
          </a:stretch>
        </p:blipFill>
        <p:spPr>
          <a:xfrm>
            <a:off x="445168" y="392072"/>
            <a:ext cx="2188661" cy="1587040"/>
          </a:xfrm>
          <a:prstGeom prst="rect">
            <a:avLst/>
          </a:prstGeom>
        </p:spPr>
      </p:pic>
    </p:spTree>
    <p:extLst>
      <p:ext uri="{BB962C8B-B14F-4D97-AF65-F5344CB8AC3E}">
        <p14:creationId xmlns:p14="http://schemas.microsoft.com/office/powerpoint/2010/main" val="160911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564614"/>
            <a:ext cx="7441292" cy="1080000"/>
          </a:xfrm>
        </p:spPr>
        <p:txBody>
          <a:bodyPr/>
          <a:lstStyle/>
          <a:p>
            <a:r>
              <a:rPr lang="nl-NL" dirty="0" smtClean="0"/>
              <a:t>Waardegedreven zorg</a:t>
            </a:r>
            <a:endParaRPr lang="en-US" dirty="0"/>
          </a:p>
        </p:txBody>
      </p:sp>
      <p:sp>
        <p:nvSpPr>
          <p:cNvPr id="3" name="Tijdelijke aanduiding voor tekst 2"/>
          <p:cNvSpPr>
            <a:spLocks noGrp="1"/>
          </p:cNvSpPr>
          <p:nvPr>
            <p:ph type="body" sz="quarter" idx="13"/>
          </p:nvPr>
        </p:nvSpPr>
        <p:spPr>
          <a:xfrm>
            <a:off x="1320800" y="1817687"/>
            <a:ext cx="5678488" cy="4387169"/>
          </a:xfrm>
        </p:spPr>
        <p:txBody>
          <a:bodyPr/>
          <a:lstStyle/>
          <a:p>
            <a:r>
              <a:rPr lang="nl-NL" dirty="0" smtClean="0"/>
              <a:t>Frederic </a:t>
            </a:r>
            <a:r>
              <a:rPr lang="nl-NL" dirty="0" err="1" smtClean="0"/>
              <a:t>Laloux</a:t>
            </a:r>
            <a:r>
              <a:rPr lang="nl-NL" dirty="0" smtClean="0"/>
              <a:t>: “mensen verlangen naar heelheid, jezelf kunnen zijn, maar dat lukt lang niet altijd. In de meeste werkomgevingen wordt het rationele op waarde geschat, maar is er weinig ruimte voor het emotionele, intuïtieve en spirituele van mensen. We worden op het werk geacht een andere versie van onszelf te zijn”</a:t>
            </a:r>
          </a:p>
          <a:p>
            <a:endParaRPr lang="nl-NL" dirty="0" smtClean="0"/>
          </a:p>
          <a:p>
            <a:r>
              <a:rPr lang="nl-NL" dirty="0" smtClean="0"/>
              <a:t>Jos de Blok (oprichter thuiszorgorganisatie Buurtzorg): “focus op economisch gewin domineert dusdanig dat het menselijke waarden onder druk zet”  Vakmensen moeten zich geen productie-eenheid maar een heel mens voelen.</a:t>
            </a:r>
          </a:p>
          <a:p>
            <a:endParaRPr lang="en-US"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06137" y="2347977"/>
            <a:ext cx="4242317" cy="3181738"/>
          </a:xfrm>
          <a:prstGeom prst="rect">
            <a:avLst/>
          </a:prstGeom>
        </p:spPr>
      </p:pic>
      <p:sp>
        <p:nvSpPr>
          <p:cNvPr id="5" name="Tekstvak 4"/>
          <p:cNvSpPr txBox="1"/>
          <p:nvPr/>
        </p:nvSpPr>
        <p:spPr>
          <a:xfrm>
            <a:off x="8951165" y="6335486"/>
            <a:ext cx="2667000" cy="276999"/>
          </a:xfrm>
          <a:prstGeom prst="rect">
            <a:avLst/>
          </a:prstGeom>
          <a:noFill/>
        </p:spPr>
        <p:txBody>
          <a:bodyPr wrap="square" rtlCol="0">
            <a:spAutoFit/>
          </a:bodyPr>
          <a:lstStyle/>
          <a:p>
            <a:r>
              <a:rPr lang="nl-NL" sz="1200" dirty="0" smtClean="0"/>
              <a:t>4.2 Vertrouw op vakmensen</a:t>
            </a:r>
            <a:endParaRPr lang="en-US" sz="1200" dirty="0"/>
          </a:p>
        </p:txBody>
      </p:sp>
    </p:spTree>
    <p:extLst>
      <p:ext uri="{BB962C8B-B14F-4D97-AF65-F5344CB8AC3E}">
        <p14:creationId xmlns:p14="http://schemas.microsoft.com/office/powerpoint/2010/main" val="724115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a:stretch>
            <a:fillRect/>
          </a:stretch>
        </p:blipFill>
        <p:spPr>
          <a:xfrm>
            <a:off x="1536549" y="880946"/>
            <a:ext cx="8664509" cy="5673401"/>
          </a:xfrm>
          <a:prstGeom prst="rect">
            <a:avLst/>
          </a:prstGeom>
        </p:spPr>
      </p:pic>
      <p:sp>
        <p:nvSpPr>
          <p:cNvPr id="8" name="Titel 7"/>
          <p:cNvSpPr>
            <a:spLocks noGrp="1"/>
          </p:cNvSpPr>
          <p:nvPr>
            <p:ph type="title"/>
          </p:nvPr>
        </p:nvSpPr>
        <p:spPr>
          <a:xfrm>
            <a:off x="1536549" y="152019"/>
            <a:ext cx="9350303" cy="1080000"/>
          </a:xfrm>
        </p:spPr>
        <p:txBody>
          <a:bodyPr/>
          <a:lstStyle/>
          <a:p>
            <a:r>
              <a:rPr lang="nl-NL" dirty="0" smtClean="0"/>
              <a:t>4 principes van Passende Zorg</a:t>
            </a:r>
            <a:endParaRPr lang="nl-NL" dirty="0"/>
          </a:p>
        </p:txBody>
      </p:sp>
      <p:sp>
        <p:nvSpPr>
          <p:cNvPr id="9" name="Rechthoek 8"/>
          <p:cNvSpPr/>
          <p:nvPr/>
        </p:nvSpPr>
        <p:spPr>
          <a:xfrm>
            <a:off x="1017599" y="6574079"/>
            <a:ext cx="6769768" cy="276999"/>
          </a:xfrm>
          <a:prstGeom prst="rect">
            <a:avLst/>
          </a:prstGeom>
        </p:spPr>
        <p:txBody>
          <a:bodyPr wrap="square">
            <a:spAutoFit/>
          </a:bodyPr>
          <a:lstStyle/>
          <a:p>
            <a:pPr lvl="1"/>
            <a:r>
              <a:rPr lang="nl-NL" sz="1200" u="sng" dirty="0">
                <a:hlinkClick r:id="rId4"/>
              </a:rPr>
              <a:t>Samenwerken aan passende zorg: de toekomst is nú – NZa &amp; </a:t>
            </a:r>
            <a:r>
              <a:rPr lang="nl-NL" sz="1200" u="sng" dirty="0" err="1">
                <a:hlinkClick r:id="rId4"/>
              </a:rPr>
              <a:t>ZiN</a:t>
            </a:r>
            <a:r>
              <a:rPr lang="nl-NL" sz="1200" u="sng" dirty="0">
                <a:hlinkClick r:id="rId4"/>
              </a:rPr>
              <a:t> november 2020 </a:t>
            </a:r>
            <a:r>
              <a:rPr lang="nl-NL" sz="1200" u="sng" dirty="0">
                <a:hlinkClick r:id="rId5"/>
              </a:rPr>
              <a:t>(link)</a:t>
            </a:r>
            <a:endParaRPr lang="nl-NL" dirty="0"/>
          </a:p>
        </p:txBody>
      </p:sp>
    </p:spTree>
    <p:extLst>
      <p:ext uri="{BB962C8B-B14F-4D97-AF65-F5344CB8AC3E}">
        <p14:creationId xmlns:p14="http://schemas.microsoft.com/office/powerpoint/2010/main" val="2921433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8" y="456330"/>
            <a:ext cx="10649713" cy="1080000"/>
          </a:xfrm>
        </p:spPr>
        <p:txBody>
          <a:bodyPr/>
          <a:lstStyle/>
          <a:p>
            <a:r>
              <a:rPr lang="nl-NL" sz="4000" dirty="0" smtClean="0"/>
              <a:t>Interprofessionele kennisoverdracht</a:t>
            </a:r>
            <a:endParaRPr lang="nl-NL" sz="4000" dirty="0"/>
          </a:p>
        </p:txBody>
      </p:sp>
      <p:sp>
        <p:nvSpPr>
          <p:cNvPr id="4" name="Tijdelijke aanduiding voor tekst 7"/>
          <p:cNvSpPr txBox="1">
            <a:spLocks/>
          </p:cNvSpPr>
          <p:nvPr/>
        </p:nvSpPr>
        <p:spPr bwMode="gray">
          <a:xfrm>
            <a:off x="1321708" y="1536330"/>
            <a:ext cx="9913739" cy="5579040"/>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1600" dirty="0" smtClean="0"/>
              <a:t>‘</a:t>
            </a:r>
            <a:r>
              <a:rPr lang="nl-NL" sz="1600" dirty="0" err="1" smtClean="0"/>
              <a:t>Vertelis</a:t>
            </a:r>
            <a:r>
              <a:rPr lang="nl-NL" sz="1600" dirty="0" smtClean="0"/>
              <a:t>’ – interesse en nieuwsgierigheid</a:t>
            </a:r>
            <a:r>
              <a:rPr lang="nl-NL" sz="1600" dirty="0" smtClean="0"/>
              <a:t>! ‘hoe ziet jouw dag eruit?’ ‘wat vindt jij het meest waardevol aan je werk?’ </a:t>
            </a:r>
            <a:r>
              <a:rPr lang="nl-NL" sz="1600" dirty="0" err="1" smtClean="0"/>
              <a:t>etc</a:t>
            </a:r>
            <a:r>
              <a:rPr lang="nl-NL" sz="1600" dirty="0" smtClean="0"/>
              <a:t>…</a:t>
            </a:r>
            <a:endParaRPr lang="nl-NL" sz="1600" dirty="0" smtClean="0"/>
          </a:p>
          <a:p>
            <a:r>
              <a:rPr lang="nl-NL" sz="1600" dirty="0" smtClean="0"/>
              <a:t>‘Kijken in andermans keuken’ / dag(deel) meekijken met een geheel andere </a:t>
            </a:r>
            <a:r>
              <a:rPr lang="nl-NL" sz="1600" dirty="0" smtClean="0"/>
              <a:t>discipline</a:t>
            </a:r>
          </a:p>
          <a:p>
            <a:r>
              <a:rPr lang="nl-NL" sz="1600" dirty="0" smtClean="0"/>
              <a:t>Bij interesse in zeggenschap: als verpleegkundige of verzorgende, meerdere overlegmomenten t/m een stage regelen bij de RvB van de organisatie.</a:t>
            </a:r>
            <a:endParaRPr lang="nl-NL" sz="1600" dirty="0" smtClean="0"/>
          </a:p>
          <a:p>
            <a:pPr marL="0" lvl="0" indent="0">
              <a:buFont typeface="Arial" panose="020B0604020202020204" pitchFamily="34" charset="0"/>
              <a:buNone/>
            </a:pPr>
            <a:endParaRPr lang="nl-NL" sz="1600" dirty="0" smtClean="0"/>
          </a:p>
          <a:p>
            <a:pPr lvl="0"/>
            <a:r>
              <a:rPr lang="nl-NL" sz="1600" dirty="0" smtClean="0"/>
              <a:t>Congressen/symposia/lezingen:</a:t>
            </a:r>
          </a:p>
          <a:p>
            <a:pPr marL="0" lvl="0" indent="0">
              <a:buFont typeface="Arial" panose="020B0604020202020204" pitchFamily="34" charset="0"/>
              <a:buNone/>
            </a:pPr>
            <a:r>
              <a:rPr lang="nl-NL" sz="1600" dirty="0" smtClean="0"/>
              <a:t>-’Zeggenschap in de zorg’ (1 sept ’23) </a:t>
            </a:r>
            <a:r>
              <a:rPr lang="nl-NL" sz="1600" dirty="0" smtClean="0">
                <a:hlinkClick r:id="rId3"/>
              </a:rPr>
              <a:t>link</a:t>
            </a:r>
            <a:r>
              <a:rPr lang="nl-NL" sz="1600" dirty="0" smtClean="0"/>
              <a:t> (zorgvisie)</a:t>
            </a:r>
          </a:p>
          <a:p>
            <a:pPr marL="0" lvl="0" indent="0">
              <a:buNone/>
            </a:pPr>
            <a:r>
              <a:rPr lang="nl-NL" sz="1600" dirty="0" smtClean="0"/>
              <a:t>-Zeggenschap </a:t>
            </a:r>
            <a:r>
              <a:rPr lang="nl-NL" sz="1600" dirty="0" smtClean="0">
                <a:hlinkClick r:id="rId4"/>
              </a:rPr>
              <a:t>Home </a:t>
            </a:r>
            <a:r>
              <a:rPr lang="nl-NL" sz="1600" dirty="0">
                <a:hlinkClick r:id="rId4"/>
              </a:rPr>
              <a:t>- Landelijk Actieplan Zeggenschap (zeggenschapindezorg.nl</a:t>
            </a:r>
            <a:r>
              <a:rPr lang="nl-NL" sz="1600" dirty="0" smtClean="0">
                <a:hlinkClick r:id="rId4"/>
              </a:rPr>
              <a:t>)</a:t>
            </a:r>
            <a:r>
              <a:rPr lang="nl-NL" sz="1600" dirty="0" smtClean="0"/>
              <a:t> kennisclips, </a:t>
            </a:r>
            <a:r>
              <a:rPr lang="nl-NL" sz="1600" dirty="0" err="1" smtClean="0"/>
              <a:t>webinars</a:t>
            </a:r>
            <a:r>
              <a:rPr lang="nl-NL" sz="1600" dirty="0" smtClean="0"/>
              <a:t> en congressen</a:t>
            </a:r>
          </a:p>
          <a:p>
            <a:pPr marL="0" lvl="0" indent="0">
              <a:buFont typeface="Arial" panose="020B0604020202020204" pitchFamily="34" charset="0"/>
              <a:buNone/>
            </a:pPr>
            <a:r>
              <a:rPr lang="nl-NL" sz="1600" dirty="0" smtClean="0"/>
              <a:t>-Gedeeld leiderschap</a:t>
            </a:r>
          </a:p>
          <a:p>
            <a:pPr marL="0" lvl="0" indent="0">
              <a:buFont typeface="Arial" panose="020B0604020202020204" pitchFamily="34" charset="0"/>
              <a:buNone/>
            </a:pPr>
            <a:r>
              <a:rPr lang="nl-NL" sz="1600" dirty="0" smtClean="0"/>
              <a:t>-Interprofessionele samenwerking</a:t>
            </a:r>
          </a:p>
          <a:p>
            <a:pPr marL="0" lvl="0" indent="0">
              <a:buNone/>
            </a:pPr>
            <a:r>
              <a:rPr lang="nl-NL" sz="1600" dirty="0" smtClean="0"/>
              <a:t>-Ben </a:t>
            </a:r>
            <a:r>
              <a:rPr lang="nl-NL" sz="1600" dirty="0" err="1"/>
              <a:t>Tiggelaar</a:t>
            </a:r>
            <a:r>
              <a:rPr lang="nl-NL" sz="1600" dirty="0"/>
              <a:t>, </a:t>
            </a:r>
            <a:r>
              <a:rPr lang="nl-NL" sz="1600" dirty="0" smtClean="0"/>
              <a:t>bedrijfskundige/gedragswetenschapper (</a:t>
            </a:r>
            <a:r>
              <a:rPr lang="nl-NL" sz="1600" dirty="0" err="1" smtClean="0"/>
              <a:t>oa</a:t>
            </a:r>
            <a:r>
              <a:rPr lang="nl-NL" sz="1600" dirty="0" smtClean="0"/>
              <a:t> </a:t>
            </a:r>
            <a:r>
              <a:rPr lang="nl-NL" sz="1600" dirty="0"/>
              <a:t>column NRC, lezingen, boek ‘MBA in één dag</a:t>
            </a:r>
            <a:r>
              <a:rPr lang="nl-NL" sz="1600" dirty="0" smtClean="0"/>
              <a:t>’)</a:t>
            </a:r>
          </a:p>
          <a:p>
            <a:pPr marL="0" lvl="0" indent="0">
              <a:buFont typeface="Arial" panose="020B0604020202020204" pitchFamily="34" charset="0"/>
              <a:buNone/>
            </a:pPr>
            <a:endParaRPr lang="nl-NL" sz="1600" dirty="0" smtClean="0"/>
          </a:p>
          <a:p>
            <a:r>
              <a:rPr lang="nl-NL" sz="1600" dirty="0" smtClean="0"/>
              <a:t>Een congres van een specialisme buiten je eigen </a:t>
            </a:r>
            <a:r>
              <a:rPr lang="nl-NL" sz="1600" dirty="0" smtClean="0"/>
              <a:t>vakgebied. Modellen van zorg zijn vaak </a:t>
            </a:r>
            <a:r>
              <a:rPr lang="nl-NL" sz="1600" dirty="0" err="1" smtClean="0"/>
              <a:t>multi</a:t>
            </a:r>
            <a:r>
              <a:rPr lang="nl-NL" sz="1600" dirty="0" smtClean="0"/>
              <a:t>-toepasbaar</a:t>
            </a:r>
            <a:endParaRPr lang="nl-NL" sz="1600" dirty="0" smtClean="0"/>
          </a:p>
          <a:p>
            <a:r>
              <a:rPr lang="nl-NL" sz="1600" dirty="0" smtClean="0"/>
              <a:t>Iemand bevragen van een specialisme geheel buiten eigen vakgebied*</a:t>
            </a:r>
          </a:p>
          <a:p>
            <a:endParaRPr lang="nl-NL" sz="1600" dirty="0"/>
          </a:p>
          <a:p>
            <a:pPr marL="0" lvl="0" indent="0">
              <a:buFont typeface="Arial" panose="020B0604020202020204" pitchFamily="34" charset="0"/>
              <a:buNone/>
            </a:pPr>
            <a:endParaRPr lang="nl-NL" sz="1600" dirty="0" smtClean="0"/>
          </a:p>
        </p:txBody>
      </p:sp>
    </p:spTree>
    <p:extLst>
      <p:ext uri="{BB962C8B-B14F-4D97-AF65-F5344CB8AC3E}">
        <p14:creationId xmlns:p14="http://schemas.microsoft.com/office/powerpoint/2010/main" val="217888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bwMode="gray"/>
        <p:txBody>
          <a:bodyPr/>
          <a:lstStyle/>
          <a:p>
            <a:r>
              <a:rPr lang="nl-NL" dirty="0" smtClean="0"/>
              <a:t>Aanraders</a:t>
            </a:r>
            <a:endParaRPr lang="nl-NL" dirty="0"/>
          </a:p>
        </p:txBody>
      </p:sp>
      <p:sp>
        <p:nvSpPr>
          <p:cNvPr id="36" name="Instructie voorbeelddia Grafiek 3 (JU-Free)"/>
          <p:cNvSpPr>
            <a:spLocks/>
          </p:cNvSpPr>
          <p:nvPr/>
        </p:nvSpPr>
        <p:spPr bwMode="gray">
          <a:xfrm>
            <a:off x="-2160000" y="0"/>
            <a:ext cx="2052000" cy="176106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nl-NL" sz="1100" dirty="0">
                <a:solidFill>
                  <a:schemeClr val="tx1"/>
                </a:solidFill>
              </a:rPr>
              <a:t>Deze grafiek is geen standaard MS Excel grafiek, maar speciaal gemaakt voor de huisstijl van </a:t>
            </a:r>
            <a:r>
              <a:rPr lang="nl-NL" sz="1100" dirty="0" err="1">
                <a:solidFill>
                  <a:schemeClr val="tx1"/>
                </a:solidFill>
              </a:rPr>
              <a:t>NZa</a:t>
            </a:r>
            <a:r>
              <a:rPr lang="nl-NL" sz="1100" dirty="0">
                <a:solidFill>
                  <a:schemeClr val="tx1"/>
                </a:solidFill>
              </a:rPr>
              <a:t>. U kunt de gegevens wijzigen, maar geen andere grafiekstijl kiezen.</a:t>
            </a:r>
            <a:br>
              <a:rPr lang="nl-NL" sz="1100" dirty="0">
                <a:solidFill>
                  <a:schemeClr val="tx1"/>
                </a:solidFill>
              </a:rPr>
            </a:br>
            <a:r>
              <a:rPr lang="nl-NL" sz="1100" dirty="0">
                <a:solidFill>
                  <a:schemeClr val="tx1"/>
                </a:solidFill>
              </a:rPr>
              <a:t>Klik met de rechter muisknop op de rand van de grafiek en kies  ‘gegevens bewerken’.</a:t>
            </a:r>
          </a:p>
        </p:txBody>
      </p:sp>
      <p:sp>
        <p:nvSpPr>
          <p:cNvPr id="12" name="Tekstvak 11"/>
          <p:cNvSpPr txBox="1"/>
          <p:nvPr/>
        </p:nvSpPr>
        <p:spPr>
          <a:xfrm>
            <a:off x="9863847" y="987514"/>
            <a:ext cx="2014394" cy="1816769"/>
          </a:xfrm>
          <a:prstGeom prst="rect">
            <a:avLst/>
          </a:prstGeom>
          <a:noFill/>
        </p:spPr>
        <p:txBody>
          <a:bodyPr wrap="square" rtlCol="0">
            <a:spAutoFit/>
          </a:bodyPr>
          <a:lstStyle/>
          <a:p>
            <a:endParaRPr lang="nl-NL" dirty="0"/>
          </a:p>
        </p:txBody>
      </p:sp>
      <p:pic>
        <p:nvPicPr>
          <p:cNvPr id="2052" name="Picture 4" descr="28dd5edf-2725-45d6-afed-8d39816f203d@EURP1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01105" y="1338222"/>
            <a:ext cx="2805661" cy="210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082f892-d217-4b46-9383-c60f58cb6dcf@EURP19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616900">
            <a:off x="8848890" y="3322283"/>
            <a:ext cx="3122824" cy="234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p:cNvPicPr>
            <a:picLocks noChangeAspect="1"/>
          </p:cNvPicPr>
          <p:nvPr/>
        </p:nvPicPr>
        <p:blipFill>
          <a:blip r:embed="rId5"/>
          <a:stretch>
            <a:fillRect/>
          </a:stretch>
        </p:blipFill>
        <p:spPr>
          <a:xfrm>
            <a:off x="1321705" y="1575881"/>
            <a:ext cx="3609903" cy="2551487"/>
          </a:xfrm>
          <a:prstGeom prst="rect">
            <a:avLst/>
          </a:prstGeom>
        </p:spPr>
      </p:pic>
    </p:spTree>
    <p:extLst>
      <p:ext uri="{BB962C8B-B14F-4D97-AF65-F5344CB8AC3E}">
        <p14:creationId xmlns:p14="http://schemas.microsoft.com/office/powerpoint/2010/main" val="3075830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5"/>
          </p:nvPr>
        </p:nvSpPr>
        <p:spPr/>
        <p:txBody>
          <a:bodyPr/>
          <a:lstStyle/>
          <a:p>
            <a:endParaRPr lang="en-US"/>
          </a:p>
        </p:txBody>
      </p:sp>
      <p:sp>
        <p:nvSpPr>
          <p:cNvPr id="3" name="Tijdelijke aanduiding voor tekst 2"/>
          <p:cNvSpPr>
            <a:spLocks noGrp="1"/>
          </p:cNvSpPr>
          <p:nvPr>
            <p:ph type="body" sz="quarter" idx="16"/>
          </p:nvPr>
        </p:nvSpPr>
        <p:spPr/>
        <p:txBody>
          <a:bodyPr/>
          <a:lstStyle/>
          <a:p>
            <a:endParaRPr lang="en-US"/>
          </a:p>
        </p:txBody>
      </p:sp>
      <p:sp>
        <p:nvSpPr>
          <p:cNvPr id="4" name="Tijdelijke aanduiding voor afbeelding 3"/>
          <p:cNvSpPr>
            <a:spLocks noGrp="1"/>
          </p:cNvSpPr>
          <p:nvPr>
            <p:ph type="pic" idx="10"/>
          </p:nvPr>
        </p:nvSpPr>
        <p:spPr/>
      </p:sp>
      <p:pic>
        <p:nvPicPr>
          <p:cNvPr id="8" name="Tijdelijke aanduiding voor afbeelding 4" descr="Inbox (222) - aliende.vangoor@gmail.com - Gmail"/>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gray">
          <a:xfrm>
            <a:off x="362687" y="398235"/>
            <a:ext cx="5276113" cy="3495998"/>
          </a:xfrm>
          <a:prstGeom prst="rect">
            <a:avLst/>
          </a:prstGeom>
        </p:spPr>
      </p:pic>
      <p:pic>
        <p:nvPicPr>
          <p:cNvPr id="9" name="Afbeelding 8"/>
          <p:cNvPicPr>
            <a:picLocks noChangeAspect="1"/>
          </p:cNvPicPr>
          <p:nvPr/>
        </p:nvPicPr>
        <p:blipFill>
          <a:blip r:embed="rId3"/>
          <a:stretch>
            <a:fillRect/>
          </a:stretch>
        </p:blipFill>
        <p:spPr>
          <a:xfrm>
            <a:off x="8664372" y="3429000"/>
            <a:ext cx="2928915" cy="2921647"/>
          </a:xfrm>
          <a:prstGeom prst="rect">
            <a:avLst/>
          </a:prstGeom>
        </p:spPr>
      </p:pic>
    </p:spTree>
    <p:extLst>
      <p:ext uri="{BB962C8B-B14F-4D97-AF65-F5344CB8AC3E}">
        <p14:creationId xmlns:p14="http://schemas.microsoft.com/office/powerpoint/2010/main" val="213604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1707" y="564614"/>
            <a:ext cx="3544207" cy="1080000"/>
          </a:xfrm>
        </p:spPr>
        <p:txBody>
          <a:bodyPr/>
          <a:lstStyle/>
          <a:p>
            <a:r>
              <a:rPr lang="nl-NL" dirty="0" smtClean="0"/>
              <a:t>Dank!</a:t>
            </a:r>
            <a:endParaRPr lang="en-US" dirty="0"/>
          </a:p>
        </p:txBody>
      </p:sp>
    </p:spTree>
    <p:extLst>
      <p:ext uri="{BB962C8B-B14F-4D97-AF65-F5344CB8AC3E}">
        <p14:creationId xmlns:p14="http://schemas.microsoft.com/office/powerpoint/2010/main" val="137331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67058e9-66f0-404e-af2a-151799b15b2b@EURP1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421" y="0"/>
            <a:ext cx="3111922" cy="673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kstvak 6"/>
          <p:cNvSpPr txBox="1"/>
          <p:nvPr/>
        </p:nvSpPr>
        <p:spPr>
          <a:xfrm>
            <a:off x="8915401" y="6391564"/>
            <a:ext cx="3008746" cy="276999"/>
          </a:xfrm>
          <a:prstGeom prst="rect">
            <a:avLst/>
          </a:prstGeom>
          <a:noFill/>
        </p:spPr>
        <p:txBody>
          <a:bodyPr wrap="square" rtlCol="0">
            <a:spAutoFit/>
          </a:bodyPr>
          <a:lstStyle/>
          <a:p>
            <a:r>
              <a:rPr lang="en-US" sz="1200" dirty="0" smtClean="0"/>
              <a:t>Nathalie </a:t>
            </a:r>
            <a:r>
              <a:rPr lang="en-US" sz="1200" dirty="0" err="1" smtClean="0"/>
              <a:t>Baartman</a:t>
            </a:r>
            <a:r>
              <a:rPr lang="en-US" sz="1200" dirty="0" smtClean="0"/>
              <a:t>, </a:t>
            </a:r>
            <a:r>
              <a:rPr lang="en-US" sz="1200" dirty="0" err="1" smtClean="0"/>
              <a:t>Tubantia</a:t>
            </a:r>
            <a:r>
              <a:rPr lang="en-US" sz="1200" dirty="0" smtClean="0"/>
              <a:t> </a:t>
            </a:r>
            <a:r>
              <a:rPr lang="en-US" sz="1200" dirty="0"/>
              <a:t>15-01-2023</a:t>
            </a:r>
          </a:p>
        </p:txBody>
      </p:sp>
    </p:spTree>
    <p:extLst>
      <p:ext uri="{BB962C8B-B14F-4D97-AF65-F5344CB8AC3E}">
        <p14:creationId xmlns:p14="http://schemas.microsoft.com/office/powerpoint/2010/main" val="1863108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5"/>
          </p:nvPr>
        </p:nvSpPr>
        <p:spPr/>
        <p:txBody>
          <a:bodyPr/>
          <a:lstStyle/>
          <a:p>
            <a:endParaRPr lang="nl-NL"/>
          </a:p>
        </p:txBody>
      </p:sp>
      <p:sp>
        <p:nvSpPr>
          <p:cNvPr id="3" name="Tijdelijke aanduiding voor tekst 2"/>
          <p:cNvSpPr>
            <a:spLocks noGrp="1"/>
          </p:cNvSpPr>
          <p:nvPr>
            <p:ph type="body" sz="quarter" idx="16"/>
          </p:nvPr>
        </p:nvSpPr>
        <p:spPr/>
        <p:txBody>
          <a:bodyPr/>
          <a:lstStyle/>
          <a:p>
            <a:endParaRPr lang="nl-NL"/>
          </a:p>
        </p:txBody>
      </p:sp>
      <p:pic>
        <p:nvPicPr>
          <p:cNvPr id="7" name="Afbeelding 6"/>
          <p:cNvPicPr/>
          <p:nvPr/>
        </p:nvPicPr>
        <p:blipFill>
          <a:blip r:embed="rId3">
            <a:extLst>
              <a:ext uri="{28A0092B-C50C-407E-A947-70E740481C1C}">
                <a14:useLocalDpi xmlns:a14="http://schemas.microsoft.com/office/drawing/2010/main" val="0"/>
              </a:ext>
            </a:extLst>
          </a:blip>
          <a:stretch>
            <a:fillRect/>
          </a:stretch>
        </p:blipFill>
        <p:spPr>
          <a:xfrm>
            <a:off x="1648327" y="96254"/>
            <a:ext cx="9023684" cy="6268452"/>
          </a:xfrm>
          <a:prstGeom prst="rect">
            <a:avLst/>
          </a:prstGeom>
        </p:spPr>
      </p:pic>
      <p:sp>
        <p:nvSpPr>
          <p:cNvPr id="5" name="Afgeronde rechthoek 4"/>
          <p:cNvSpPr/>
          <p:nvPr/>
        </p:nvSpPr>
        <p:spPr>
          <a:xfrm>
            <a:off x="5147509" y="6096055"/>
            <a:ext cx="4166937" cy="402716"/>
          </a:xfrm>
          <a:prstGeom prst="roundRect">
            <a:avLst/>
          </a:prstGeom>
          <a:noFill/>
          <a:ln w="38100">
            <a:solidFill>
              <a:srgbClr val="FFD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5147509" y="6096055"/>
            <a:ext cx="4166937" cy="307777"/>
          </a:xfrm>
          <a:prstGeom prst="rect">
            <a:avLst/>
          </a:prstGeom>
          <a:noFill/>
        </p:spPr>
        <p:txBody>
          <a:bodyPr wrap="square" rtlCol="0">
            <a:spAutoFit/>
          </a:bodyPr>
          <a:lstStyle/>
          <a:p>
            <a:r>
              <a:rPr lang="nl-NL" sz="1400" dirty="0" smtClean="0">
                <a:solidFill>
                  <a:schemeClr val="bg1"/>
                </a:solidFill>
              </a:rPr>
              <a:t>Projectleider Taakherschikking, sector overstijgend</a:t>
            </a:r>
            <a:endParaRPr lang="nl-NL" sz="1400" dirty="0">
              <a:solidFill>
                <a:schemeClr val="bg1"/>
              </a:solidFill>
            </a:endParaRPr>
          </a:p>
        </p:txBody>
      </p:sp>
      <p:sp>
        <p:nvSpPr>
          <p:cNvPr id="8" name="Afgeronde rechthoek 7"/>
          <p:cNvSpPr/>
          <p:nvPr/>
        </p:nvSpPr>
        <p:spPr>
          <a:xfrm>
            <a:off x="6160168" y="3789947"/>
            <a:ext cx="2141621" cy="938464"/>
          </a:xfrm>
          <a:prstGeom prst="roundRect">
            <a:avLst/>
          </a:prstGeom>
          <a:noFill/>
          <a:ln w="38100">
            <a:solidFill>
              <a:srgbClr val="FFD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49812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8303D-00CB-4C3F-9287-AE116EE7DD7B}"/>
              </a:ext>
            </a:extLst>
          </p:cNvPr>
          <p:cNvSpPr>
            <a:spLocks noGrp="1"/>
          </p:cNvSpPr>
          <p:nvPr>
            <p:ph type="title"/>
          </p:nvPr>
        </p:nvSpPr>
        <p:spPr>
          <a:xfrm>
            <a:off x="561215" y="333704"/>
            <a:ext cx="11100208" cy="1393496"/>
          </a:xfrm>
        </p:spPr>
        <p:txBody>
          <a:bodyPr/>
          <a:lstStyle/>
          <a:p>
            <a:pPr>
              <a:spcAft>
                <a:spcPts val="600"/>
              </a:spcAft>
            </a:pPr>
            <a:r>
              <a:rPr lang="nl-NL" sz="3600" dirty="0" err="1"/>
              <a:t>Cardiac</a:t>
            </a:r>
            <a:r>
              <a:rPr lang="nl-NL" sz="3600" dirty="0"/>
              <a:t> Prevention &amp; </a:t>
            </a:r>
            <a:r>
              <a:rPr lang="nl-NL" sz="3600" dirty="0" err="1"/>
              <a:t>Rehabilitation</a:t>
            </a:r>
            <a:r>
              <a:rPr lang="nl-NL" sz="3600" dirty="0"/>
              <a:t> </a:t>
            </a:r>
            <a:r>
              <a:rPr lang="nl-NL" sz="3600" dirty="0" smtClean="0"/>
              <a:t>Service</a:t>
            </a:r>
            <a:br>
              <a:rPr lang="nl-NL" sz="3600" dirty="0" smtClean="0"/>
            </a:br>
            <a:r>
              <a:rPr lang="nl-NL" sz="3600" dirty="0" err="1" smtClean="0"/>
              <a:t>Charing</a:t>
            </a:r>
            <a:r>
              <a:rPr lang="nl-NL" sz="3600" dirty="0" smtClean="0"/>
              <a:t> </a:t>
            </a:r>
            <a:r>
              <a:rPr lang="nl-NL" sz="3600" dirty="0"/>
              <a:t>Cross &amp; </a:t>
            </a:r>
            <a:r>
              <a:rPr lang="nl-NL" sz="3600" dirty="0" err="1"/>
              <a:t>Hammersmith</a:t>
            </a:r>
            <a:r>
              <a:rPr lang="nl-NL" sz="3600" dirty="0"/>
              <a:t> NHS Trust, Londen</a:t>
            </a:r>
          </a:p>
        </p:txBody>
      </p:sp>
      <p:pic>
        <p:nvPicPr>
          <p:cNvPr id="14338" name="Picture 2" descr="Big Ben Londen – De wereld van Albert ten Cate – Juwelier – Diamantair">
            <a:extLst>
              <a:ext uri="{FF2B5EF4-FFF2-40B4-BE49-F238E27FC236}">
                <a16:creationId xmlns:a16="http://schemas.microsoft.com/office/drawing/2014/main" id="{7B2D25C6-5840-471A-A259-54F17B477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278" y="2687783"/>
            <a:ext cx="4659331" cy="26517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ijst van oeververbindingen van de Theems - Wikip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215" y="2161311"/>
            <a:ext cx="5822222" cy="3879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842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2">
            <a:extLst>
              <a:ext uri="{FF2B5EF4-FFF2-40B4-BE49-F238E27FC236}">
                <a16:creationId xmlns:a16="http://schemas.microsoft.com/office/drawing/2014/main" id="{BD3E6BD6-3658-4065-8558-815FB4938B2E}"/>
              </a:ext>
            </a:extLst>
          </p:cNvPr>
          <p:cNvSpPr>
            <a:spLocks noGrp="1"/>
          </p:cNvSpPr>
          <p:nvPr>
            <p:ph type="body" sz="quarter" idx="13"/>
          </p:nvPr>
        </p:nvSpPr>
        <p:spPr>
          <a:xfrm>
            <a:off x="570451" y="1342240"/>
            <a:ext cx="4320000" cy="2818782"/>
          </a:xfrm>
        </p:spPr>
        <p:txBody>
          <a:bodyPr/>
          <a:lstStyle/>
          <a:p>
            <a:r>
              <a:rPr lang="nl-NL" sz="2000" dirty="0"/>
              <a:t>16 weken</a:t>
            </a:r>
          </a:p>
          <a:p>
            <a:r>
              <a:rPr lang="nl-NL" sz="2000" dirty="0"/>
              <a:t>Multidisciplinair programma </a:t>
            </a:r>
            <a:r>
              <a:rPr lang="nl-NL" sz="2000" dirty="0" err="1"/>
              <a:t>zkhs</a:t>
            </a:r>
            <a:r>
              <a:rPr lang="nl-NL" sz="2000" dirty="0"/>
              <a:t> </a:t>
            </a:r>
            <a:r>
              <a:rPr lang="nl-NL" sz="2000" dirty="0" smtClean="0"/>
              <a:t>(VS</a:t>
            </a:r>
            <a:r>
              <a:rPr lang="nl-NL" sz="2000" dirty="0"/>
              <a:t>, fysiotherapeut, diëtiste, cardioloog)</a:t>
            </a:r>
          </a:p>
          <a:p>
            <a:r>
              <a:rPr lang="nl-NL" sz="2000" dirty="0"/>
              <a:t>ACS, stabiele AP, </a:t>
            </a:r>
            <a:r>
              <a:rPr lang="nl-NL" sz="2000" dirty="0" err="1"/>
              <a:t>ePCI</a:t>
            </a:r>
            <a:r>
              <a:rPr lang="nl-NL" sz="2000" dirty="0"/>
              <a:t>, CABG, AF, kleplijden, ICD</a:t>
            </a:r>
          </a:p>
          <a:p>
            <a:r>
              <a:rPr lang="nl-NL" sz="2000" dirty="0" smtClean="0"/>
              <a:t>1 </a:t>
            </a:r>
            <a:r>
              <a:rPr lang="nl-NL" sz="2000" dirty="0"/>
              <a:t>jaar follow-up</a:t>
            </a:r>
          </a:p>
        </p:txBody>
      </p:sp>
      <p:sp>
        <p:nvSpPr>
          <p:cNvPr id="8" name="Titel 1">
            <a:extLst>
              <a:ext uri="{FF2B5EF4-FFF2-40B4-BE49-F238E27FC236}">
                <a16:creationId xmlns:a16="http://schemas.microsoft.com/office/drawing/2014/main" id="{AB47CFA2-BA6F-479A-9EDB-3325798A176F}"/>
              </a:ext>
            </a:extLst>
          </p:cNvPr>
          <p:cNvSpPr>
            <a:spLocks noGrp="1"/>
          </p:cNvSpPr>
          <p:nvPr>
            <p:ph type="title"/>
          </p:nvPr>
        </p:nvSpPr>
        <p:spPr>
          <a:xfrm>
            <a:off x="570451" y="564614"/>
            <a:ext cx="11100208" cy="777626"/>
          </a:xfrm>
        </p:spPr>
        <p:txBody>
          <a:bodyPr/>
          <a:lstStyle/>
          <a:p>
            <a:r>
              <a:rPr lang="nl-NL" sz="4000" dirty="0" err="1"/>
              <a:t>Cardiac</a:t>
            </a:r>
            <a:r>
              <a:rPr lang="nl-NL" sz="4000" dirty="0"/>
              <a:t> Prevention &amp; </a:t>
            </a:r>
            <a:r>
              <a:rPr lang="nl-NL" sz="4000" dirty="0" err="1"/>
              <a:t>Rehabilitation</a:t>
            </a:r>
            <a:r>
              <a:rPr lang="nl-NL" sz="4000" dirty="0"/>
              <a:t> Service </a:t>
            </a:r>
            <a:br>
              <a:rPr lang="nl-NL" sz="4000" dirty="0"/>
            </a:br>
            <a:r>
              <a:rPr lang="nl-NL" sz="4000" dirty="0"/>
              <a:t/>
            </a:r>
            <a:br>
              <a:rPr lang="nl-NL" sz="4000" dirty="0"/>
            </a:br>
            <a:r>
              <a:rPr lang="nl-NL" sz="4000" dirty="0"/>
              <a:t/>
            </a:r>
            <a:br>
              <a:rPr lang="nl-NL" sz="4000" dirty="0"/>
            </a:br>
            <a:r>
              <a:rPr lang="nl-NL" sz="4000" dirty="0"/>
              <a:t/>
            </a:r>
            <a:br>
              <a:rPr lang="nl-NL" sz="4000" dirty="0"/>
            </a:br>
            <a:r>
              <a:rPr lang="nl-NL" sz="4000" dirty="0"/>
              <a:t/>
            </a:r>
            <a:br>
              <a:rPr lang="nl-NL" sz="4000" dirty="0"/>
            </a:br>
            <a:endParaRPr lang="nl-NL" sz="4000" dirty="0"/>
          </a:p>
        </p:txBody>
      </p:sp>
      <p:sp>
        <p:nvSpPr>
          <p:cNvPr id="5" name="Tijdelijke aanduiding voor tekst 2">
            <a:extLst>
              <a:ext uri="{FF2B5EF4-FFF2-40B4-BE49-F238E27FC236}">
                <a16:creationId xmlns:a16="http://schemas.microsoft.com/office/drawing/2014/main" id="{BD3E6BD6-3658-4065-8558-815FB4938B2E}"/>
              </a:ext>
            </a:extLst>
          </p:cNvPr>
          <p:cNvSpPr txBox="1">
            <a:spLocks/>
          </p:cNvSpPr>
          <p:nvPr/>
        </p:nvSpPr>
        <p:spPr bwMode="gray">
          <a:xfrm>
            <a:off x="7350659" y="1347213"/>
            <a:ext cx="4320000" cy="3191365"/>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3"/>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3"/>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3"/>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lvl="0"/>
            <a:r>
              <a:rPr lang="nl-NL" sz="2000" dirty="0" smtClean="0"/>
              <a:t>Primair en secundair CVRM</a:t>
            </a:r>
          </a:p>
          <a:p>
            <a:pPr lvl="0"/>
            <a:r>
              <a:rPr lang="nl-NL" sz="2000" dirty="0" smtClean="0"/>
              <a:t>Behandeling cardiovasculaire risicofactoren</a:t>
            </a:r>
          </a:p>
          <a:p>
            <a:pPr lvl="0"/>
            <a:r>
              <a:rPr lang="nl-NL" sz="2000" dirty="0" smtClean="0"/>
              <a:t>Focus op uitbreiden bewegen, gewichtsreductie, gezonder eten en stoppen met roken</a:t>
            </a:r>
          </a:p>
          <a:p>
            <a:pPr lvl="0"/>
            <a:r>
              <a:rPr lang="nl-NL" sz="2000" dirty="0" smtClean="0"/>
              <a:t>Patiënt en familielid/partner</a:t>
            </a:r>
          </a:p>
          <a:p>
            <a:pPr lvl="0"/>
            <a:r>
              <a:rPr lang="nl-NL" sz="2000" dirty="0" smtClean="0"/>
              <a:t>Motiverende gespreksvoering</a:t>
            </a:r>
          </a:p>
          <a:p>
            <a:pPr lvl="0"/>
            <a:r>
              <a:rPr lang="nl-NL" sz="2000" dirty="0" smtClean="0"/>
              <a:t>Met </a:t>
            </a:r>
            <a:r>
              <a:rPr lang="nl-NL" sz="2000" dirty="0" err="1" smtClean="0"/>
              <a:t>pt</a:t>
            </a:r>
            <a:r>
              <a:rPr lang="nl-NL" sz="2000" dirty="0" smtClean="0"/>
              <a:t> </a:t>
            </a:r>
            <a:r>
              <a:rPr lang="nl-NL" sz="2000" u="sng" dirty="0" smtClean="0"/>
              <a:t>samen</a:t>
            </a:r>
            <a:r>
              <a:rPr lang="nl-NL" sz="2000" dirty="0" smtClean="0"/>
              <a:t> een plan opstellen</a:t>
            </a:r>
          </a:p>
          <a:p>
            <a:pPr marL="0" lvl="0" indent="0">
              <a:buNone/>
            </a:pPr>
            <a:endParaRPr lang="nl-NL" sz="2000" dirty="0"/>
          </a:p>
        </p:txBody>
      </p:sp>
      <p:pic>
        <p:nvPicPr>
          <p:cNvPr id="2" name="Afbeelding 1"/>
          <p:cNvPicPr>
            <a:picLocks noChangeAspect="1"/>
          </p:cNvPicPr>
          <p:nvPr/>
        </p:nvPicPr>
        <p:blipFill>
          <a:blip r:embed="rId3"/>
          <a:stretch>
            <a:fillRect/>
          </a:stretch>
        </p:blipFill>
        <p:spPr>
          <a:xfrm>
            <a:off x="720311" y="4725712"/>
            <a:ext cx="1506375" cy="1426800"/>
          </a:xfrm>
          <a:prstGeom prst="rect">
            <a:avLst/>
          </a:prstGeom>
        </p:spPr>
      </p:pic>
      <p:pic>
        <p:nvPicPr>
          <p:cNvPr id="3" name="Afbeelding 2"/>
          <p:cNvPicPr>
            <a:picLocks noChangeAspect="1"/>
          </p:cNvPicPr>
          <p:nvPr/>
        </p:nvPicPr>
        <p:blipFill>
          <a:blip r:embed="rId4"/>
          <a:stretch>
            <a:fillRect/>
          </a:stretch>
        </p:blipFill>
        <p:spPr>
          <a:xfrm>
            <a:off x="2625403" y="4538578"/>
            <a:ext cx="2362233" cy="1744767"/>
          </a:xfrm>
          <a:prstGeom prst="rect">
            <a:avLst/>
          </a:prstGeom>
        </p:spPr>
      </p:pic>
      <p:pic>
        <p:nvPicPr>
          <p:cNvPr id="4" name="Afbeelding 3"/>
          <p:cNvPicPr>
            <a:picLocks noChangeAspect="1"/>
          </p:cNvPicPr>
          <p:nvPr/>
        </p:nvPicPr>
        <p:blipFill>
          <a:blip r:embed="rId5"/>
          <a:stretch>
            <a:fillRect/>
          </a:stretch>
        </p:blipFill>
        <p:spPr>
          <a:xfrm>
            <a:off x="5607708" y="4679497"/>
            <a:ext cx="1965881" cy="1685796"/>
          </a:xfrm>
          <a:prstGeom prst="rect">
            <a:avLst/>
          </a:prstGeom>
        </p:spPr>
      </p:pic>
      <p:pic>
        <p:nvPicPr>
          <p:cNvPr id="6" name="Afbeelding 5"/>
          <p:cNvPicPr>
            <a:picLocks noChangeAspect="1"/>
          </p:cNvPicPr>
          <p:nvPr/>
        </p:nvPicPr>
        <p:blipFill>
          <a:blip r:embed="rId6"/>
          <a:stretch>
            <a:fillRect/>
          </a:stretch>
        </p:blipFill>
        <p:spPr>
          <a:xfrm>
            <a:off x="8315338" y="4952369"/>
            <a:ext cx="1146147" cy="1140051"/>
          </a:xfrm>
          <a:prstGeom prst="rect">
            <a:avLst/>
          </a:prstGeom>
        </p:spPr>
      </p:pic>
      <p:pic>
        <p:nvPicPr>
          <p:cNvPr id="9" name="Afbeelding 8"/>
          <p:cNvPicPr>
            <a:picLocks noChangeAspect="1"/>
          </p:cNvPicPr>
          <p:nvPr/>
        </p:nvPicPr>
        <p:blipFill>
          <a:blip r:embed="rId7"/>
          <a:stretch>
            <a:fillRect/>
          </a:stretch>
        </p:blipFill>
        <p:spPr>
          <a:xfrm>
            <a:off x="10203234" y="4679497"/>
            <a:ext cx="1572904" cy="1792379"/>
          </a:xfrm>
          <a:prstGeom prst="rect">
            <a:avLst/>
          </a:prstGeom>
        </p:spPr>
      </p:pic>
    </p:spTree>
    <p:extLst>
      <p:ext uri="{BB962C8B-B14F-4D97-AF65-F5344CB8AC3E}">
        <p14:creationId xmlns:p14="http://schemas.microsoft.com/office/powerpoint/2010/main" val="2199928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7FEA38E-F3DE-4B49-ADBD-5EA8A28CB5F0}"/>
              </a:ext>
            </a:extLst>
          </p:cNvPr>
          <p:cNvPicPr>
            <a:picLocks noChangeAspect="1"/>
          </p:cNvPicPr>
          <p:nvPr/>
        </p:nvPicPr>
        <p:blipFill>
          <a:blip r:embed="rId2"/>
          <a:stretch>
            <a:fillRect/>
          </a:stretch>
        </p:blipFill>
        <p:spPr>
          <a:xfrm>
            <a:off x="1894909" y="224146"/>
            <a:ext cx="8320961" cy="5781550"/>
          </a:xfrm>
          <a:prstGeom prst="rect">
            <a:avLst/>
          </a:prstGeom>
        </p:spPr>
      </p:pic>
      <p:sp>
        <p:nvSpPr>
          <p:cNvPr id="3" name="Tijdelijke aanduiding voor tekst 2">
            <a:extLst>
              <a:ext uri="{FF2B5EF4-FFF2-40B4-BE49-F238E27FC236}">
                <a16:creationId xmlns:a16="http://schemas.microsoft.com/office/drawing/2014/main" id="{D229C2C9-92B8-4A39-80CB-8FD5199B77D8}"/>
              </a:ext>
            </a:extLst>
          </p:cNvPr>
          <p:cNvSpPr>
            <a:spLocks noGrp="1"/>
          </p:cNvSpPr>
          <p:nvPr>
            <p:ph type="body" sz="quarter" idx="4294967295"/>
          </p:nvPr>
        </p:nvSpPr>
        <p:spPr>
          <a:xfrm>
            <a:off x="2704306" y="6180795"/>
            <a:ext cx="6702166" cy="899694"/>
          </a:xfrm>
          <a:prstGeom prst="rect">
            <a:avLst/>
          </a:prstGeom>
        </p:spPr>
        <p:txBody>
          <a:bodyPr/>
          <a:lstStyle/>
          <a:p>
            <a:r>
              <a:rPr lang="nl-NL" sz="1400" dirty="0">
                <a:hlinkClick r:id="rId3"/>
              </a:rPr>
              <a:t>https://</a:t>
            </a:r>
            <a:r>
              <a:rPr lang="nl-NL" sz="1400" dirty="0" smtClean="0">
                <a:hlinkClick r:id="rId3"/>
              </a:rPr>
              <a:t>www.thelancet.com/journals/lancet/article/PIIS0140-6736(08)60868-5/ppt</a:t>
            </a:r>
            <a:endParaRPr lang="nl-NL" sz="1400" dirty="0"/>
          </a:p>
          <a:p>
            <a:r>
              <a:rPr lang="nl-NL" sz="1400" dirty="0">
                <a:hlinkClick r:id="rId4"/>
              </a:rPr>
              <a:t>https://www.escardio.org/The-ESC/What-we-do/Initiatives/EuroAction</a:t>
            </a:r>
            <a:endParaRPr lang="nl-NL" sz="1400" dirty="0"/>
          </a:p>
          <a:p>
            <a:endParaRPr lang="nl-NL" dirty="0"/>
          </a:p>
        </p:txBody>
      </p:sp>
    </p:spTree>
    <p:extLst>
      <p:ext uri="{BB962C8B-B14F-4D97-AF65-F5344CB8AC3E}">
        <p14:creationId xmlns:p14="http://schemas.microsoft.com/office/powerpoint/2010/main" val="789306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2">
            <a:extLst>
              <a:ext uri="{FF2B5EF4-FFF2-40B4-BE49-F238E27FC236}">
                <a16:creationId xmlns:a16="http://schemas.microsoft.com/office/drawing/2014/main" id="{BD3E6BD6-3658-4065-8558-815FB4938B2E}"/>
              </a:ext>
            </a:extLst>
          </p:cNvPr>
          <p:cNvSpPr>
            <a:spLocks noGrp="1"/>
          </p:cNvSpPr>
          <p:nvPr>
            <p:ph type="body" sz="quarter" idx="13"/>
          </p:nvPr>
        </p:nvSpPr>
        <p:spPr>
          <a:xfrm>
            <a:off x="570451" y="1342240"/>
            <a:ext cx="4320000" cy="2818782"/>
          </a:xfrm>
        </p:spPr>
        <p:txBody>
          <a:bodyPr/>
          <a:lstStyle/>
          <a:p>
            <a:r>
              <a:rPr lang="nl-NL" sz="2000" dirty="0"/>
              <a:t>16 weken</a:t>
            </a:r>
          </a:p>
          <a:p>
            <a:r>
              <a:rPr lang="nl-NL" sz="2000" dirty="0"/>
              <a:t>Multidisciplinair programma </a:t>
            </a:r>
            <a:r>
              <a:rPr lang="nl-NL" sz="2000" dirty="0" err="1"/>
              <a:t>zkhs</a:t>
            </a:r>
            <a:r>
              <a:rPr lang="nl-NL" sz="2000" dirty="0"/>
              <a:t> </a:t>
            </a:r>
            <a:r>
              <a:rPr lang="nl-NL" sz="2000" dirty="0" smtClean="0"/>
              <a:t>(VS</a:t>
            </a:r>
            <a:r>
              <a:rPr lang="nl-NL" sz="2000" dirty="0"/>
              <a:t>, fysiotherapeut, diëtiste, cardioloog)</a:t>
            </a:r>
          </a:p>
          <a:p>
            <a:r>
              <a:rPr lang="nl-NL" sz="2000" dirty="0"/>
              <a:t>ACS, stabiele AP, </a:t>
            </a:r>
            <a:r>
              <a:rPr lang="nl-NL" sz="2000" dirty="0" err="1"/>
              <a:t>ePCI</a:t>
            </a:r>
            <a:r>
              <a:rPr lang="nl-NL" sz="2000" dirty="0"/>
              <a:t>, CABG, AF, kleplijden, ICD</a:t>
            </a:r>
          </a:p>
          <a:p>
            <a:r>
              <a:rPr lang="nl-NL" sz="2000" dirty="0" smtClean="0"/>
              <a:t>1 </a:t>
            </a:r>
            <a:r>
              <a:rPr lang="nl-NL" sz="2000" dirty="0"/>
              <a:t>jaar follow-up</a:t>
            </a:r>
          </a:p>
        </p:txBody>
      </p:sp>
      <p:sp>
        <p:nvSpPr>
          <p:cNvPr id="8" name="Titel 1">
            <a:extLst>
              <a:ext uri="{FF2B5EF4-FFF2-40B4-BE49-F238E27FC236}">
                <a16:creationId xmlns:a16="http://schemas.microsoft.com/office/drawing/2014/main" id="{AB47CFA2-BA6F-479A-9EDB-3325798A176F}"/>
              </a:ext>
            </a:extLst>
          </p:cNvPr>
          <p:cNvSpPr>
            <a:spLocks noGrp="1"/>
          </p:cNvSpPr>
          <p:nvPr>
            <p:ph type="title"/>
          </p:nvPr>
        </p:nvSpPr>
        <p:spPr>
          <a:xfrm>
            <a:off x="570451" y="564614"/>
            <a:ext cx="11100208" cy="777626"/>
          </a:xfrm>
        </p:spPr>
        <p:txBody>
          <a:bodyPr/>
          <a:lstStyle/>
          <a:p>
            <a:r>
              <a:rPr lang="nl-NL" sz="4000" dirty="0" err="1"/>
              <a:t>Cardiac</a:t>
            </a:r>
            <a:r>
              <a:rPr lang="nl-NL" sz="4000" dirty="0"/>
              <a:t> Prevention &amp; </a:t>
            </a:r>
            <a:r>
              <a:rPr lang="nl-NL" sz="4000" dirty="0" err="1"/>
              <a:t>Rehabilitation</a:t>
            </a:r>
            <a:r>
              <a:rPr lang="nl-NL" sz="4000" dirty="0"/>
              <a:t> Service </a:t>
            </a:r>
            <a:br>
              <a:rPr lang="nl-NL" sz="4000" dirty="0"/>
            </a:br>
            <a:r>
              <a:rPr lang="nl-NL" sz="4000" dirty="0"/>
              <a:t/>
            </a:r>
            <a:br>
              <a:rPr lang="nl-NL" sz="4000" dirty="0"/>
            </a:br>
            <a:r>
              <a:rPr lang="nl-NL" sz="4000" dirty="0"/>
              <a:t/>
            </a:r>
            <a:br>
              <a:rPr lang="nl-NL" sz="4000" dirty="0"/>
            </a:br>
            <a:r>
              <a:rPr lang="nl-NL" sz="4000" dirty="0"/>
              <a:t/>
            </a:r>
            <a:br>
              <a:rPr lang="nl-NL" sz="4000" dirty="0"/>
            </a:br>
            <a:r>
              <a:rPr lang="nl-NL" sz="4000" dirty="0"/>
              <a:t/>
            </a:r>
            <a:br>
              <a:rPr lang="nl-NL" sz="4000" dirty="0"/>
            </a:br>
            <a:endParaRPr lang="nl-NL" sz="4000" dirty="0"/>
          </a:p>
        </p:txBody>
      </p:sp>
      <p:sp>
        <p:nvSpPr>
          <p:cNvPr id="5" name="Tijdelijke aanduiding voor tekst 2">
            <a:extLst>
              <a:ext uri="{FF2B5EF4-FFF2-40B4-BE49-F238E27FC236}">
                <a16:creationId xmlns:a16="http://schemas.microsoft.com/office/drawing/2014/main" id="{BD3E6BD6-3658-4065-8558-815FB4938B2E}"/>
              </a:ext>
            </a:extLst>
          </p:cNvPr>
          <p:cNvSpPr txBox="1">
            <a:spLocks/>
          </p:cNvSpPr>
          <p:nvPr/>
        </p:nvSpPr>
        <p:spPr bwMode="gray">
          <a:xfrm>
            <a:off x="7350659" y="1347213"/>
            <a:ext cx="4320000" cy="3191365"/>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3"/>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3"/>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3"/>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lvl="0"/>
            <a:r>
              <a:rPr lang="nl-NL" sz="2000" dirty="0" smtClean="0"/>
              <a:t>Primair en secundair CVRM</a:t>
            </a:r>
          </a:p>
          <a:p>
            <a:pPr lvl="0"/>
            <a:r>
              <a:rPr lang="nl-NL" sz="2000" dirty="0" smtClean="0"/>
              <a:t>Behandeling cardiovasculaire risicofactoren</a:t>
            </a:r>
          </a:p>
          <a:p>
            <a:pPr lvl="0"/>
            <a:r>
              <a:rPr lang="nl-NL" sz="2000" dirty="0" smtClean="0"/>
              <a:t>Focus op uitbreiden bewegen, gewichtsreductie, gezonder eten en stoppen met roken</a:t>
            </a:r>
          </a:p>
          <a:p>
            <a:pPr lvl="0"/>
            <a:r>
              <a:rPr lang="nl-NL" sz="2000" dirty="0" smtClean="0"/>
              <a:t>Patiënt en familielid/partner</a:t>
            </a:r>
          </a:p>
          <a:p>
            <a:pPr lvl="0"/>
            <a:r>
              <a:rPr lang="nl-NL" sz="2000" dirty="0" smtClean="0"/>
              <a:t>Motiverende gespreksvoering</a:t>
            </a:r>
          </a:p>
          <a:p>
            <a:pPr lvl="0"/>
            <a:r>
              <a:rPr lang="nl-NL" sz="2000" dirty="0" smtClean="0"/>
              <a:t>Met </a:t>
            </a:r>
            <a:r>
              <a:rPr lang="nl-NL" sz="2000" dirty="0" err="1" smtClean="0"/>
              <a:t>pt</a:t>
            </a:r>
            <a:r>
              <a:rPr lang="nl-NL" sz="2000" dirty="0" smtClean="0"/>
              <a:t> </a:t>
            </a:r>
            <a:r>
              <a:rPr lang="nl-NL" sz="2000" u="sng" dirty="0" smtClean="0"/>
              <a:t>samen</a:t>
            </a:r>
            <a:r>
              <a:rPr lang="nl-NL" sz="2000" dirty="0" smtClean="0"/>
              <a:t> een plan opstellen</a:t>
            </a:r>
          </a:p>
          <a:p>
            <a:pPr marL="0" lvl="0" indent="0">
              <a:buNone/>
            </a:pPr>
            <a:endParaRPr lang="nl-NL" sz="2000" dirty="0"/>
          </a:p>
        </p:txBody>
      </p:sp>
      <p:pic>
        <p:nvPicPr>
          <p:cNvPr id="2" name="Afbeelding 1"/>
          <p:cNvPicPr>
            <a:picLocks noChangeAspect="1"/>
          </p:cNvPicPr>
          <p:nvPr/>
        </p:nvPicPr>
        <p:blipFill>
          <a:blip r:embed="rId3"/>
          <a:stretch>
            <a:fillRect/>
          </a:stretch>
        </p:blipFill>
        <p:spPr>
          <a:xfrm>
            <a:off x="720311" y="4725712"/>
            <a:ext cx="1506375" cy="1426800"/>
          </a:xfrm>
          <a:prstGeom prst="rect">
            <a:avLst/>
          </a:prstGeom>
        </p:spPr>
      </p:pic>
      <p:pic>
        <p:nvPicPr>
          <p:cNvPr id="3" name="Afbeelding 2"/>
          <p:cNvPicPr>
            <a:picLocks noChangeAspect="1"/>
          </p:cNvPicPr>
          <p:nvPr/>
        </p:nvPicPr>
        <p:blipFill>
          <a:blip r:embed="rId4"/>
          <a:stretch>
            <a:fillRect/>
          </a:stretch>
        </p:blipFill>
        <p:spPr>
          <a:xfrm>
            <a:off x="2625403" y="4538578"/>
            <a:ext cx="2362233" cy="1744767"/>
          </a:xfrm>
          <a:prstGeom prst="rect">
            <a:avLst/>
          </a:prstGeom>
        </p:spPr>
      </p:pic>
      <p:pic>
        <p:nvPicPr>
          <p:cNvPr id="4" name="Afbeelding 3"/>
          <p:cNvPicPr>
            <a:picLocks noChangeAspect="1"/>
          </p:cNvPicPr>
          <p:nvPr/>
        </p:nvPicPr>
        <p:blipFill>
          <a:blip r:embed="rId5"/>
          <a:stretch>
            <a:fillRect/>
          </a:stretch>
        </p:blipFill>
        <p:spPr>
          <a:xfrm>
            <a:off x="5607708" y="4679497"/>
            <a:ext cx="1965881" cy="1685796"/>
          </a:xfrm>
          <a:prstGeom prst="rect">
            <a:avLst/>
          </a:prstGeom>
        </p:spPr>
      </p:pic>
      <p:pic>
        <p:nvPicPr>
          <p:cNvPr id="6" name="Afbeelding 5"/>
          <p:cNvPicPr>
            <a:picLocks noChangeAspect="1"/>
          </p:cNvPicPr>
          <p:nvPr/>
        </p:nvPicPr>
        <p:blipFill>
          <a:blip r:embed="rId6"/>
          <a:stretch>
            <a:fillRect/>
          </a:stretch>
        </p:blipFill>
        <p:spPr>
          <a:xfrm>
            <a:off x="8315338" y="4952369"/>
            <a:ext cx="1146147" cy="1140051"/>
          </a:xfrm>
          <a:prstGeom prst="rect">
            <a:avLst/>
          </a:prstGeom>
        </p:spPr>
      </p:pic>
      <p:pic>
        <p:nvPicPr>
          <p:cNvPr id="9" name="Afbeelding 8"/>
          <p:cNvPicPr>
            <a:picLocks noChangeAspect="1"/>
          </p:cNvPicPr>
          <p:nvPr/>
        </p:nvPicPr>
        <p:blipFill>
          <a:blip r:embed="rId7"/>
          <a:stretch>
            <a:fillRect/>
          </a:stretch>
        </p:blipFill>
        <p:spPr>
          <a:xfrm>
            <a:off x="10203234" y="4679497"/>
            <a:ext cx="1572904" cy="1792379"/>
          </a:xfrm>
          <a:prstGeom prst="rect">
            <a:avLst/>
          </a:prstGeom>
        </p:spPr>
      </p:pic>
    </p:spTree>
    <p:extLst>
      <p:ext uri="{BB962C8B-B14F-4D97-AF65-F5344CB8AC3E}">
        <p14:creationId xmlns:p14="http://schemas.microsoft.com/office/powerpoint/2010/main" val="275630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9265" y="368280"/>
            <a:ext cx="9648000" cy="1080000"/>
          </a:xfrm>
        </p:spPr>
        <p:txBody>
          <a:bodyPr/>
          <a:lstStyle/>
          <a:p>
            <a:r>
              <a:rPr lang="nl-NL" dirty="0" smtClean="0"/>
              <a:t>Interprofessionele samenwerking</a:t>
            </a:r>
            <a:endParaRPr lang="en-US" dirty="0"/>
          </a:p>
        </p:txBody>
      </p:sp>
      <p:sp>
        <p:nvSpPr>
          <p:cNvPr id="4" name="Tijdelijke aanduiding voor tekst 3"/>
          <p:cNvSpPr>
            <a:spLocks noGrp="1"/>
          </p:cNvSpPr>
          <p:nvPr>
            <p:ph type="body" sz="quarter" idx="14"/>
          </p:nvPr>
        </p:nvSpPr>
        <p:spPr>
          <a:xfrm>
            <a:off x="819031" y="1432946"/>
            <a:ext cx="3419975" cy="2139986"/>
          </a:xfrm>
        </p:spPr>
        <p:txBody>
          <a:bodyPr/>
          <a:lstStyle/>
          <a:p>
            <a:pPr marL="0" indent="0">
              <a:buNone/>
            </a:pPr>
            <a:r>
              <a:rPr lang="nl-NL" sz="1600" b="1" dirty="0" smtClean="0"/>
              <a:t>Multidisciplinaire samenwerking</a:t>
            </a:r>
            <a:endParaRPr lang="nl-NL" sz="1600" dirty="0" smtClean="0"/>
          </a:p>
          <a:p>
            <a:r>
              <a:rPr lang="nl-NL" sz="1600" dirty="0" smtClean="0"/>
              <a:t>Samenwerking tussen disciplines</a:t>
            </a:r>
          </a:p>
          <a:p>
            <a:r>
              <a:rPr lang="nl-NL" sz="1600" dirty="0" smtClean="0"/>
              <a:t>Elke discipline vanuit eigen perspectief</a:t>
            </a:r>
          </a:p>
          <a:p>
            <a:r>
              <a:rPr lang="nl-NL" sz="1600" dirty="0" smtClean="0"/>
              <a:t>Teamleden werken onafhankelijk</a:t>
            </a:r>
          </a:p>
          <a:p>
            <a:r>
              <a:rPr lang="nl-NL" sz="1600" dirty="0"/>
              <a:t>D</a:t>
            </a:r>
            <a:r>
              <a:rPr lang="nl-NL" sz="1600" dirty="0" smtClean="0"/>
              <a:t>iscipline specifieke doelstellingen</a:t>
            </a:r>
          </a:p>
          <a:p>
            <a:pPr marL="0" indent="0">
              <a:buNone/>
            </a:pPr>
            <a:endParaRPr lang="en-US" sz="1600" b="1" dirty="0"/>
          </a:p>
        </p:txBody>
      </p:sp>
      <p:sp>
        <p:nvSpPr>
          <p:cNvPr id="5" name="Tijdelijke aanduiding voor tekst 3"/>
          <p:cNvSpPr txBox="1">
            <a:spLocks/>
          </p:cNvSpPr>
          <p:nvPr/>
        </p:nvSpPr>
        <p:spPr bwMode="gray">
          <a:xfrm>
            <a:off x="819030" y="3913680"/>
            <a:ext cx="3419975" cy="2343186"/>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216000" indent="-216000" algn="l" defTabSz="914400" rtl="0" eaLnBrk="1" latinLnBrk="0" hangingPunct="1">
              <a:lnSpc>
                <a:spcPct val="117000"/>
              </a:lnSpc>
              <a:spcBef>
                <a:spcPts val="0"/>
              </a:spcBef>
              <a:buClr>
                <a:schemeClr val="accent1"/>
              </a:buClr>
              <a:buFont typeface="Arial" panose="020B0604020202020204" pitchFamily="34" charset="0"/>
              <a:buChar char="•"/>
              <a:defRPr lang="nl-NL" sz="1800" kern="1200" dirty="0" smtClean="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marL="0" lvl="0" indent="0">
              <a:buNone/>
            </a:pPr>
            <a:r>
              <a:rPr lang="nl-NL" sz="1600" b="1" dirty="0" smtClean="0"/>
              <a:t>Interdisciplinaire samenwerking</a:t>
            </a:r>
            <a:endParaRPr lang="nl-NL" sz="1600" b="1" dirty="0"/>
          </a:p>
          <a:p>
            <a:r>
              <a:rPr lang="nl-NL" sz="1600" dirty="0" smtClean="0"/>
              <a:t>Geïntegreerde samenwerking</a:t>
            </a:r>
          </a:p>
          <a:p>
            <a:r>
              <a:rPr lang="nl-NL" sz="1600" dirty="0" smtClean="0"/>
              <a:t>Kwaliteiten en perspectieven van de ander worden als complementair en waardevol gezien</a:t>
            </a:r>
          </a:p>
          <a:p>
            <a:r>
              <a:rPr lang="nl-NL" sz="1600" dirty="0" smtClean="0"/>
              <a:t>Intercollegiaal overleg</a:t>
            </a:r>
          </a:p>
          <a:p>
            <a:r>
              <a:rPr lang="nl-NL" sz="1600" dirty="0" smtClean="0"/>
              <a:t>Gezamenlijke </a:t>
            </a:r>
            <a:r>
              <a:rPr lang="nl-NL" sz="1600" dirty="0"/>
              <a:t>doelstellingen</a:t>
            </a:r>
          </a:p>
          <a:p>
            <a:endParaRPr lang="nl-NL" sz="1600" dirty="0" smtClean="0"/>
          </a:p>
        </p:txBody>
      </p:sp>
      <p:sp>
        <p:nvSpPr>
          <p:cNvPr id="6" name="Tijdelijke aanduiding voor tekst 3"/>
          <p:cNvSpPr txBox="1">
            <a:spLocks/>
          </p:cNvSpPr>
          <p:nvPr/>
        </p:nvSpPr>
        <p:spPr bwMode="gray">
          <a:xfrm>
            <a:off x="6987290" y="5454613"/>
            <a:ext cx="3419975" cy="1172444"/>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216000" indent="-216000" algn="l" defTabSz="914400" rtl="0" eaLnBrk="1" latinLnBrk="0" hangingPunct="1">
              <a:lnSpc>
                <a:spcPct val="117000"/>
              </a:lnSpc>
              <a:spcBef>
                <a:spcPts val="0"/>
              </a:spcBef>
              <a:buClr>
                <a:schemeClr val="accent1"/>
              </a:buClr>
              <a:buFont typeface="Arial" panose="020B0604020202020204" pitchFamily="34" charset="0"/>
              <a:buChar char="•"/>
              <a:defRPr lang="nl-NL" sz="1800" kern="1200" dirty="0" smtClean="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marL="0" lvl="0" indent="0">
              <a:buNone/>
            </a:pPr>
            <a:r>
              <a:rPr lang="nl-NL" sz="1600" b="1" dirty="0" smtClean="0"/>
              <a:t>Transdisciplinaire samenwerking</a:t>
            </a:r>
          </a:p>
          <a:p>
            <a:pPr marL="0" lvl="0" indent="0">
              <a:buNone/>
            </a:pPr>
            <a:r>
              <a:rPr lang="nl-NL" sz="1600" dirty="0" smtClean="0"/>
              <a:t>Bovenstaande aspecten MET </a:t>
            </a:r>
          </a:p>
          <a:p>
            <a:r>
              <a:rPr lang="nl-NL" sz="1600" dirty="0" smtClean="0"/>
              <a:t>Treden op </a:t>
            </a:r>
            <a:r>
              <a:rPr lang="nl-NL" sz="1600" u="sng" dirty="0" smtClean="0"/>
              <a:t>elkaars</a:t>
            </a:r>
            <a:r>
              <a:rPr lang="nl-NL" sz="1600" dirty="0" smtClean="0"/>
              <a:t> vakgebied</a:t>
            </a:r>
          </a:p>
          <a:p>
            <a:pPr marL="0" lvl="0" indent="0">
              <a:buNone/>
            </a:pPr>
            <a:endParaRPr lang="en-US" sz="1600" dirty="0"/>
          </a:p>
        </p:txBody>
      </p:sp>
      <p:sp>
        <p:nvSpPr>
          <p:cNvPr id="8" name="Tijdelijke aanduiding voor tekst 3"/>
          <p:cNvSpPr txBox="1">
            <a:spLocks/>
          </p:cNvSpPr>
          <p:nvPr/>
        </p:nvSpPr>
        <p:spPr bwMode="gray">
          <a:xfrm>
            <a:off x="6987291" y="1367834"/>
            <a:ext cx="3419975" cy="3129326"/>
          </a:xfrm>
          <a:prstGeom prst="rect">
            <a:avLst/>
          </a:prstGeom>
        </p:spPr>
        <p:txBody>
          <a:bodyPr vert="horz" lIns="0" tIns="0" rIns="0" bIns="0" rtlCol="0">
            <a:noAutofit/>
          </a:bodyPr>
          <a:lstStyle>
            <a:lvl1pPr marL="18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17000"/>
              </a:lnSpc>
              <a:spcBef>
                <a:spcPts val="0"/>
              </a:spcBef>
              <a:buClr>
                <a:schemeClr val="accent1"/>
              </a:buClr>
              <a:buFont typeface="Arial" panose="020B0604020202020204" pitchFamily="34" charset="0"/>
              <a:buChar char="-"/>
              <a:defRPr sz="1800" kern="1200" baseline="0">
                <a:solidFill>
                  <a:schemeClr val="tx1"/>
                </a:solidFill>
                <a:latin typeface="+mn-lt"/>
                <a:ea typeface="+mn-ea"/>
                <a:cs typeface="+mn-cs"/>
              </a:defRPr>
            </a:lvl2pPr>
            <a:lvl3pPr marL="180000" indent="-180000" algn="l" defTabSz="914400" rtl="0" eaLnBrk="1" latinLnBrk="0" hangingPunct="1">
              <a:lnSpc>
                <a:spcPct val="117000"/>
              </a:lnSpc>
              <a:spcBef>
                <a:spcPts val="2500"/>
              </a:spcBef>
              <a:buClr>
                <a:schemeClr val="accent1"/>
              </a:buClr>
              <a:buFont typeface="Arial" panose="020B0604020202020204" pitchFamily="34" charset="0"/>
              <a:buChar char="•"/>
              <a:defRPr sz="1800" kern="1200" baseline="0">
                <a:solidFill>
                  <a:schemeClr val="tx1"/>
                </a:solidFill>
                <a:latin typeface="+mn-lt"/>
                <a:ea typeface="+mn-ea"/>
                <a:cs typeface="+mn-cs"/>
              </a:defRPr>
            </a:lvl3pPr>
            <a:lvl4pPr marL="0" indent="0" algn="l" defTabSz="914400" rtl="0" eaLnBrk="1" latinLnBrk="0" hangingPunct="1">
              <a:lnSpc>
                <a:spcPct val="117000"/>
              </a:lnSpc>
              <a:spcBef>
                <a:spcPts val="0"/>
              </a:spcBef>
              <a:buFont typeface="Arial" panose="020B0604020202020204" pitchFamily="34" charset="0"/>
              <a:buNone/>
              <a:defRPr sz="1800" b="1" kern="1200">
                <a:solidFill>
                  <a:schemeClr val="tx1"/>
                </a:solidFill>
                <a:latin typeface="+mn-lt"/>
                <a:ea typeface="+mn-ea"/>
                <a:cs typeface="+mn-cs"/>
              </a:defRPr>
            </a:lvl4pPr>
            <a:lvl5pPr marL="216000" indent="-216000" algn="l" defTabSz="914400" rtl="0" eaLnBrk="1" latinLnBrk="0" hangingPunct="1">
              <a:lnSpc>
                <a:spcPct val="117000"/>
              </a:lnSpc>
              <a:spcBef>
                <a:spcPts val="0"/>
              </a:spcBef>
              <a:buClr>
                <a:schemeClr val="accent1"/>
              </a:buClr>
              <a:buFont typeface="Arial" panose="020B0604020202020204" pitchFamily="34" charset="0"/>
              <a:buChar char="•"/>
              <a:defRPr lang="nl-NL" sz="1800" kern="1200" dirty="0" smtClean="0">
                <a:solidFill>
                  <a:schemeClr val="tx1"/>
                </a:solidFill>
                <a:latin typeface="+mn-lt"/>
                <a:ea typeface="+mn-ea"/>
                <a:cs typeface="+mn-cs"/>
              </a:defRPr>
            </a:lvl5pPr>
            <a:lvl6pPr marL="179388"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6pPr>
            <a:lvl7pPr marL="36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7pPr>
            <a:lvl8pPr marL="54000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8pPr>
            <a:lvl9pPr marL="0" indent="0" algn="l" defTabSz="914400" rtl="0" eaLnBrk="1" latinLnBrk="0" hangingPunct="1">
              <a:lnSpc>
                <a:spcPct val="117000"/>
              </a:lnSpc>
              <a:spcBef>
                <a:spcPts val="0"/>
              </a:spcBef>
              <a:buFont typeface="Arial" panose="020B0604020202020204" pitchFamily="34" charset="0"/>
              <a:buNone/>
              <a:defRPr sz="1800" kern="1200">
                <a:solidFill>
                  <a:schemeClr val="tx1"/>
                </a:solidFill>
                <a:latin typeface="+mn-lt"/>
                <a:ea typeface="+mn-ea"/>
                <a:cs typeface="+mn-cs"/>
              </a:defRPr>
            </a:lvl9pPr>
          </a:lstStyle>
          <a:p>
            <a:pPr marL="0" lvl="0" indent="0">
              <a:buNone/>
            </a:pPr>
            <a:r>
              <a:rPr lang="nl-NL" sz="1600" b="1" dirty="0" smtClean="0"/>
              <a:t>Interprofessionele samenwerking</a:t>
            </a:r>
            <a:endParaRPr lang="nl-NL" sz="1600" b="1" dirty="0"/>
          </a:p>
          <a:p>
            <a:r>
              <a:rPr lang="nl-NL" sz="1600" dirty="0" smtClean="0"/>
              <a:t>De aspecten van interdisciplinaire samenwerking MET</a:t>
            </a:r>
          </a:p>
          <a:p>
            <a:r>
              <a:rPr lang="nl-NL" sz="1600" dirty="0" smtClean="0"/>
              <a:t>Eén perspectief</a:t>
            </a:r>
          </a:p>
          <a:p>
            <a:r>
              <a:rPr lang="nl-NL" sz="1600" dirty="0" smtClean="0"/>
              <a:t>Patiënt centraal</a:t>
            </a:r>
          </a:p>
          <a:p>
            <a:r>
              <a:rPr lang="nl-NL" sz="1600" dirty="0" smtClean="0"/>
              <a:t>Gezamenlijk verbeteren kwaliteit van diensten</a:t>
            </a:r>
          </a:p>
          <a:p>
            <a:r>
              <a:rPr lang="nl-NL" sz="1600" dirty="0" smtClean="0"/>
              <a:t>Besluitvorming gericht op consensus en creëren meerwaarde</a:t>
            </a:r>
          </a:p>
          <a:p>
            <a:r>
              <a:rPr lang="nl-NL" sz="1600" dirty="0" smtClean="0"/>
              <a:t>Continu proces</a:t>
            </a:r>
          </a:p>
          <a:p>
            <a:r>
              <a:rPr lang="nl-NL" sz="1600" dirty="0" smtClean="0"/>
              <a:t>(verschil: discipline overstijgende besluiten &amp; </a:t>
            </a:r>
            <a:r>
              <a:rPr lang="nl-NL" sz="1600" b="1" dirty="0" smtClean="0"/>
              <a:t>gedeeld leiderschap</a:t>
            </a:r>
            <a:r>
              <a:rPr lang="nl-NL" sz="1600" dirty="0" smtClean="0"/>
              <a:t>)</a:t>
            </a:r>
            <a:endParaRPr lang="nl-NL" sz="1600" dirty="0"/>
          </a:p>
          <a:p>
            <a:endParaRPr lang="nl-NL" sz="1600" dirty="0" smtClean="0"/>
          </a:p>
        </p:txBody>
      </p:sp>
      <p:sp>
        <p:nvSpPr>
          <p:cNvPr id="9" name="Tekstvak 8"/>
          <p:cNvSpPr txBox="1"/>
          <p:nvPr/>
        </p:nvSpPr>
        <p:spPr>
          <a:xfrm>
            <a:off x="6931430" y="6503946"/>
            <a:ext cx="3531694" cy="246221"/>
          </a:xfrm>
          <a:prstGeom prst="rect">
            <a:avLst/>
          </a:prstGeom>
          <a:noFill/>
        </p:spPr>
        <p:txBody>
          <a:bodyPr wrap="square" rtlCol="0">
            <a:spAutoFit/>
          </a:bodyPr>
          <a:lstStyle/>
          <a:p>
            <a:r>
              <a:rPr lang="en-US" sz="1000" dirty="0" smtClean="0"/>
              <a:t>Reeves, </a:t>
            </a:r>
            <a:r>
              <a:rPr lang="en-US" sz="1000" dirty="0" err="1" smtClean="0"/>
              <a:t>Pelone</a:t>
            </a:r>
            <a:r>
              <a:rPr lang="en-US" sz="1000" dirty="0" smtClean="0"/>
              <a:t>, </a:t>
            </a:r>
            <a:r>
              <a:rPr lang="en-US" sz="1000" dirty="0" err="1" smtClean="0"/>
              <a:t>Harrison,Goldman</a:t>
            </a:r>
            <a:r>
              <a:rPr lang="en-US" sz="1000" dirty="0" smtClean="0"/>
              <a:t>, &amp; </a:t>
            </a:r>
            <a:r>
              <a:rPr lang="en-US" sz="1000" dirty="0" err="1" smtClean="0"/>
              <a:t>Zwarenstein</a:t>
            </a:r>
            <a:r>
              <a:rPr lang="en-US" sz="1000" dirty="0" smtClean="0"/>
              <a:t>, 2017</a:t>
            </a:r>
            <a:endParaRPr lang="en-US" sz="1000" dirty="0"/>
          </a:p>
        </p:txBody>
      </p:sp>
      <p:sp>
        <p:nvSpPr>
          <p:cNvPr id="3" name="Rechthoek 2"/>
          <p:cNvSpPr/>
          <p:nvPr/>
        </p:nvSpPr>
        <p:spPr>
          <a:xfrm>
            <a:off x="4473953" y="1517819"/>
            <a:ext cx="266382"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hoek 9"/>
          <p:cNvSpPr/>
          <p:nvPr/>
        </p:nvSpPr>
        <p:spPr>
          <a:xfrm>
            <a:off x="4826201" y="1517819"/>
            <a:ext cx="270892"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hoek 10"/>
          <p:cNvSpPr/>
          <p:nvPr/>
        </p:nvSpPr>
        <p:spPr>
          <a:xfrm>
            <a:off x="5182959" y="1517819"/>
            <a:ext cx="267494"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hoek 6"/>
          <p:cNvSpPr/>
          <p:nvPr/>
        </p:nvSpPr>
        <p:spPr>
          <a:xfrm>
            <a:off x="4473953" y="4001229"/>
            <a:ext cx="976499" cy="259487"/>
          </a:xfrm>
          <a:prstGeom prst="rect">
            <a:avLst/>
          </a:prstGeom>
          <a:solidFill>
            <a:srgbClr val="90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hoek 14"/>
          <p:cNvSpPr/>
          <p:nvPr/>
        </p:nvSpPr>
        <p:spPr>
          <a:xfrm>
            <a:off x="4473953" y="4260716"/>
            <a:ext cx="266382"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hoek 15"/>
          <p:cNvSpPr/>
          <p:nvPr/>
        </p:nvSpPr>
        <p:spPr>
          <a:xfrm>
            <a:off x="4826201" y="4260716"/>
            <a:ext cx="270892"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hoek 16"/>
          <p:cNvSpPr/>
          <p:nvPr/>
        </p:nvSpPr>
        <p:spPr>
          <a:xfrm>
            <a:off x="5182959" y="4260716"/>
            <a:ext cx="267494"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hoek 17"/>
          <p:cNvSpPr/>
          <p:nvPr/>
        </p:nvSpPr>
        <p:spPr>
          <a:xfrm>
            <a:off x="10910702" y="1500991"/>
            <a:ext cx="976499" cy="512604"/>
          </a:xfrm>
          <a:prstGeom prst="rect">
            <a:avLst/>
          </a:prstGeom>
          <a:solidFill>
            <a:srgbClr val="90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hoek 18"/>
          <p:cNvSpPr/>
          <p:nvPr/>
        </p:nvSpPr>
        <p:spPr>
          <a:xfrm>
            <a:off x="10910701" y="2013594"/>
            <a:ext cx="335389"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hoek 19"/>
          <p:cNvSpPr/>
          <p:nvPr/>
        </p:nvSpPr>
        <p:spPr>
          <a:xfrm>
            <a:off x="11246089" y="2013594"/>
            <a:ext cx="304611"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hoek 20"/>
          <p:cNvSpPr/>
          <p:nvPr/>
        </p:nvSpPr>
        <p:spPr>
          <a:xfrm>
            <a:off x="11550702" y="2013594"/>
            <a:ext cx="336500"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hoek 21"/>
          <p:cNvSpPr/>
          <p:nvPr/>
        </p:nvSpPr>
        <p:spPr>
          <a:xfrm>
            <a:off x="10910701" y="5266576"/>
            <a:ext cx="976499" cy="512604"/>
          </a:xfrm>
          <a:prstGeom prst="rect">
            <a:avLst/>
          </a:prstGeom>
          <a:solidFill>
            <a:srgbClr val="90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hoek 22"/>
          <p:cNvSpPr/>
          <p:nvPr/>
        </p:nvSpPr>
        <p:spPr>
          <a:xfrm>
            <a:off x="10910700" y="5779179"/>
            <a:ext cx="278037"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hoek 23"/>
          <p:cNvSpPr/>
          <p:nvPr/>
        </p:nvSpPr>
        <p:spPr>
          <a:xfrm>
            <a:off x="11251566" y="5779179"/>
            <a:ext cx="254226"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hoek 24"/>
          <p:cNvSpPr/>
          <p:nvPr/>
        </p:nvSpPr>
        <p:spPr>
          <a:xfrm>
            <a:off x="11620817" y="5779179"/>
            <a:ext cx="266383" cy="622570"/>
          </a:xfrm>
          <a:prstGeom prst="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hoek 25"/>
          <p:cNvSpPr/>
          <p:nvPr/>
        </p:nvSpPr>
        <p:spPr>
          <a:xfrm>
            <a:off x="11070818" y="5779179"/>
            <a:ext cx="252920" cy="622570"/>
          </a:xfrm>
          <a:prstGeom prst="rect">
            <a:avLst/>
          </a:prstGeom>
          <a:solidFill>
            <a:srgbClr val="90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hoek 26"/>
          <p:cNvSpPr/>
          <p:nvPr/>
        </p:nvSpPr>
        <p:spPr>
          <a:xfrm>
            <a:off x="11494357" y="5779179"/>
            <a:ext cx="252920" cy="622570"/>
          </a:xfrm>
          <a:prstGeom prst="rect">
            <a:avLst/>
          </a:prstGeom>
          <a:solidFill>
            <a:srgbClr val="90D0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806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1411852" y="0"/>
            <a:ext cx="9485533" cy="6677480"/>
          </a:xfrm>
          <a:prstGeom prst="rect">
            <a:avLst/>
          </a:prstGeom>
        </p:spPr>
      </p:pic>
      <p:sp>
        <p:nvSpPr>
          <p:cNvPr id="4" name="Rechthoek 3"/>
          <p:cNvSpPr/>
          <p:nvPr/>
        </p:nvSpPr>
        <p:spPr>
          <a:xfrm>
            <a:off x="1411852" y="6596390"/>
            <a:ext cx="6056466" cy="261610"/>
          </a:xfrm>
          <a:prstGeom prst="rect">
            <a:avLst/>
          </a:prstGeom>
        </p:spPr>
        <p:txBody>
          <a:bodyPr wrap="none">
            <a:spAutoFit/>
          </a:bodyPr>
          <a:lstStyle/>
          <a:p>
            <a:r>
              <a:rPr lang="en-US" sz="1100" u="sng" dirty="0">
                <a:solidFill>
                  <a:srgbClr val="0000FF"/>
                </a:solidFill>
                <a:latin typeface="Calibri" panose="020F0502020204030204" pitchFamily="34" charset="0"/>
                <a:ea typeface="Times New Roman" panose="02020603050405020304" pitchFamily="18" charset="0"/>
                <a:cs typeface="Calibri" panose="020F0502020204030204" pitchFamily="34" charset="0"/>
                <a:hlinkClick r:id="rId4"/>
              </a:rPr>
              <a:t>https://www.erasmuscentrumzorgbestuur.nl/dynamic/media/24/documents/Praatplaat%20oratie.pdf</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0807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70857" y="564614"/>
            <a:ext cx="9759948" cy="1080000"/>
          </a:xfrm>
        </p:spPr>
        <p:txBody>
          <a:bodyPr/>
          <a:lstStyle/>
          <a:p>
            <a:r>
              <a:rPr lang="nl-NL" dirty="0" smtClean="0"/>
              <a:t>Voorwaarden gedeeld leiderschap</a:t>
            </a:r>
            <a:endParaRPr lang="en-US" dirty="0"/>
          </a:p>
        </p:txBody>
      </p:sp>
      <p:sp>
        <p:nvSpPr>
          <p:cNvPr id="3" name="Tijdelijke aanduiding voor tekst 2"/>
          <p:cNvSpPr>
            <a:spLocks noGrp="1"/>
          </p:cNvSpPr>
          <p:nvPr>
            <p:ph type="body" sz="quarter" idx="13"/>
          </p:nvPr>
        </p:nvSpPr>
        <p:spPr>
          <a:xfrm>
            <a:off x="870857" y="1850345"/>
            <a:ext cx="11173280" cy="4068000"/>
          </a:xfrm>
        </p:spPr>
        <p:txBody>
          <a:bodyPr/>
          <a:lstStyle/>
          <a:p>
            <a:pPr>
              <a:lnSpc>
                <a:spcPct val="200000"/>
              </a:lnSpc>
            </a:pPr>
            <a:r>
              <a:rPr lang="nl-NL" dirty="0" smtClean="0"/>
              <a:t>Respect voor en vertrouwen in de competenties en intenties van de ander </a:t>
            </a:r>
            <a:r>
              <a:rPr lang="nl-NL" sz="1200" dirty="0" smtClean="0"/>
              <a:t>(je krijgt het door het te geven)</a:t>
            </a:r>
          </a:p>
          <a:p>
            <a:pPr>
              <a:lnSpc>
                <a:spcPct val="200000"/>
              </a:lnSpc>
            </a:pPr>
            <a:r>
              <a:rPr lang="nl-NL" dirty="0" smtClean="0"/>
              <a:t>Het vermogen en de intentie in gesprek te gaan vanuit gelijkwaardigheid </a:t>
            </a:r>
            <a:r>
              <a:rPr lang="nl-NL" sz="1200" dirty="0" smtClean="0"/>
              <a:t>(zonder voorbij te gaan aan de verschillen)</a:t>
            </a:r>
          </a:p>
          <a:p>
            <a:pPr>
              <a:lnSpc>
                <a:spcPct val="200000"/>
              </a:lnSpc>
            </a:pPr>
            <a:r>
              <a:rPr lang="nl-NL" dirty="0" smtClean="0"/>
              <a:t>Openstaan voor wederzijdse beïnvloeding / geven en nemen </a:t>
            </a:r>
            <a:r>
              <a:rPr lang="nl-NL" sz="1200" dirty="0" smtClean="0"/>
              <a:t>(toestaan dat de ander op jouw expertisegebied komt)</a:t>
            </a:r>
          </a:p>
          <a:p>
            <a:pPr>
              <a:lnSpc>
                <a:spcPct val="200000"/>
              </a:lnSpc>
            </a:pPr>
            <a:r>
              <a:rPr lang="nl-NL" dirty="0" smtClean="0"/>
              <a:t>Kunnen omgaan met en verdragen van de imperfecties in de samenwerking </a:t>
            </a:r>
            <a:r>
              <a:rPr lang="nl-NL" sz="1200" dirty="0" smtClean="0"/>
              <a:t>(tegenstrijdige belangen en persoonlijkheden)</a:t>
            </a:r>
          </a:p>
          <a:p>
            <a:pPr>
              <a:lnSpc>
                <a:spcPct val="200000"/>
              </a:lnSpc>
            </a:pPr>
            <a:r>
              <a:rPr lang="nl-NL" dirty="0" smtClean="0"/>
              <a:t>Investeren in de competenties van betrokkenen </a:t>
            </a:r>
            <a:r>
              <a:rPr lang="nl-NL" sz="1200" dirty="0" smtClean="0"/>
              <a:t>(vergroot zelfbewustzijn, dialoogvaardigheden en zelfvertrouwen)</a:t>
            </a:r>
          </a:p>
          <a:p>
            <a:pPr>
              <a:lnSpc>
                <a:spcPct val="200000"/>
              </a:lnSpc>
            </a:pPr>
            <a:r>
              <a:rPr lang="nl-NL" dirty="0" smtClean="0"/>
              <a:t>Het vermogen de onzekerheid en complexiteit te verduren waarmee gedeeld leiderschap gepaard gaat </a:t>
            </a:r>
            <a:r>
              <a:rPr lang="nl-NL" sz="1200" dirty="0" smtClean="0"/>
              <a:t>(onvoorspelbaarheid niet weg-organiseren maar erkennen en onderzoeken) </a:t>
            </a:r>
            <a:r>
              <a:rPr lang="nl-NL" dirty="0" smtClean="0"/>
              <a:t>”</a:t>
            </a:r>
            <a:endParaRPr lang="en-US" dirty="0"/>
          </a:p>
        </p:txBody>
      </p:sp>
      <p:sp>
        <p:nvSpPr>
          <p:cNvPr id="4" name="Rechthoek 3"/>
          <p:cNvSpPr/>
          <p:nvPr/>
        </p:nvSpPr>
        <p:spPr>
          <a:xfrm>
            <a:off x="5915536" y="6124076"/>
            <a:ext cx="6128601" cy="430887"/>
          </a:xfrm>
          <a:prstGeom prst="rect">
            <a:avLst/>
          </a:prstGeom>
        </p:spPr>
        <p:txBody>
          <a:bodyPr wrap="none">
            <a:spAutoFit/>
          </a:bodyPr>
          <a:lstStyle/>
          <a:p>
            <a:r>
              <a:rPr lang="en-US" sz="11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https://www.erasmuscentrumzorgbestuur.nl/action/news/item/194/oratie-en-symposium-terugkijken</a:t>
            </a:r>
            <a:r>
              <a:rPr lang="en-US" sz="11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endParaRPr lang="en-US" sz="1100"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nl-NL" sz="1100" dirty="0" smtClean="0">
                <a:latin typeface="Calibri" panose="020F0502020204030204" pitchFamily="34" charset="0"/>
                <a:cs typeface="Times New Roman" panose="02020603050405020304" pitchFamily="18" charset="0"/>
              </a:rPr>
              <a:t>Aanvaarding ambt bijzonder hoogleraar ‘Leiderschap en Besturing in de gezondheidszorg’</a:t>
            </a:r>
            <a:endParaRPr lang="en-US" dirty="0"/>
          </a:p>
        </p:txBody>
      </p:sp>
    </p:spTree>
    <p:extLst>
      <p:ext uri="{BB962C8B-B14F-4D97-AF65-F5344CB8AC3E}">
        <p14:creationId xmlns:p14="http://schemas.microsoft.com/office/powerpoint/2010/main" val="4067919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
  <a:themeElements>
    <a:clrScheme name="Kleuren NZa - PP">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Lettertypen NZ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uw">
      <a:srgbClr val="61ABDF"/>
    </a:custClr>
    <a:custClr name="blauw 1">
      <a:srgbClr val="B7E2FA"/>
    </a:custClr>
    <a:custClr name="blauw 2">
      <a:srgbClr val="90D0F3"/>
    </a:custClr>
    <a:custClr name="blauw 3">
      <a:srgbClr val="3F7C9B"/>
    </a:custClr>
    <a:custClr name="blauw 4">
      <a:srgbClr val="003F5F"/>
    </a:custClr>
    <a:custClr name="roze">
      <a:srgbClr val="F29FC5"/>
    </a:custClr>
    <a:custClr name="roze 1">
      <a:srgbClr val="FAE3EF"/>
    </a:custClr>
    <a:custClr name="roze 2">
      <a:srgbClr val="F6BFD9"/>
    </a:custClr>
    <a:custClr name="roze 3">
      <a:srgbClr val="B15688"/>
    </a:custClr>
    <a:custClr name="roze 4">
      <a:srgbClr val="9E145C"/>
    </a:custClr>
    <a:custClr name="paars">
      <a:srgbClr val="B26BA9"/>
    </a:custClr>
    <a:custClr name="paars 1">
      <a:srgbClr val="EBD6EA"/>
    </a:custClr>
    <a:custClr name="paars 2">
      <a:srgbClr val="C893C2"/>
    </a:custClr>
    <a:custClr name="paars 3">
      <a:srgbClr val="852F81"/>
    </a:custClr>
    <a:custClr name="paars 4">
      <a:srgbClr val="591F58"/>
    </a:custClr>
    <a:custClr name="groen">
      <a:srgbClr val="2BAD70"/>
    </a:custClr>
    <a:custClr name="groen 1">
      <a:srgbClr val="CEE7DC"/>
    </a:custClr>
    <a:custClr name="groen 2">
      <a:srgbClr val="81C5A1"/>
    </a:custClr>
    <a:custClr name="groen 3">
      <a:srgbClr val="0E864A"/>
    </a:custClr>
    <a:custClr name="groen 4">
      <a:srgbClr val="004A26"/>
    </a:custClr>
    <a:custClr name="geel">
      <a:srgbClr val="FFD718"/>
    </a:custClr>
    <a:custClr name="geel 1">
      <a:srgbClr val="FFF5CF"/>
    </a:custClr>
    <a:custClr name="geel 2">
      <a:srgbClr val="FFE98E"/>
    </a:custClr>
    <a:custClr name="geel 3">
      <a:srgbClr val="F8BA34"/>
    </a:custClr>
    <a:custClr name="geel 4">
      <a:srgbClr val="B76F13"/>
    </a:custClr>
    <a:custClr name="oranje">
      <a:srgbClr val="EB5D40"/>
    </a:custClr>
    <a:custClr name="oranje 1">
      <a:srgbClr val="F9DFD1"/>
    </a:custClr>
    <a:custClr name="oranje 2">
      <a:srgbClr val="F08373"/>
    </a:custClr>
    <a:custClr name="oranje 3">
      <a:srgbClr val="BF3418"/>
    </a:custClr>
    <a:custClr name="oranje 4">
      <a:srgbClr val="7F2110"/>
    </a:custClr>
  </a:custClrLst>
  <a:extLst>
    <a:ext uri="{05A4C25C-085E-4340-85A3-A5531E510DB2}">
      <thm15:themeFamily xmlns:thm15="http://schemas.microsoft.com/office/thememl/2012/main" name="Presentatie NZA.potx" id="{BE58AED0-E284-476A-96F1-FBBE81F3220A}" vid="{E889949E-ABC1-45C9-AE17-4014E14DD6C0}"/>
    </a:ext>
  </a:extLst>
</a:theme>
</file>

<file path=ppt/theme/theme2.xml><?xml version="1.0" encoding="utf-8"?>
<a:theme xmlns:a="http://schemas.openxmlformats.org/drawingml/2006/main" name="Kantoorthema">
  <a:themeElements>
    <a:clrScheme name="Notes colors">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Notes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000000"/>
      </a:dk2>
      <a:lt2>
        <a:srgbClr val="FFFFFF"/>
      </a:lt2>
      <a:accent1>
        <a:srgbClr val="003F5F"/>
      </a:accent1>
      <a:accent2>
        <a:srgbClr val="9E145C"/>
      </a:accent2>
      <a:accent3>
        <a:srgbClr val="591F58"/>
      </a:accent3>
      <a:accent4>
        <a:srgbClr val="004A26"/>
      </a:accent4>
      <a:accent5>
        <a:srgbClr val="A36F13"/>
      </a:accent5>
      <a:accent6>
        <a:srgbClr val="7F2110"/>
      </a:accent6>
      <a:hlink>
        <a:srgbClr val="000000"/>
      </a:hlink>
      <a:folHlink>
        <a:srgbClr val="000000"/>
      </a:folHlink>
    </a:clrScheme>
    <a:fontScheme name="Handout fonts">
      <a:majorFont>
        <a:latin typeface="Arial"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3" ma:contentTypeDescription="Een nieuw document maken." ma:contentTypeScope="" ma:versionID="c925894a914960fb54ec9ff698e0b2db">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ca7ff64a2c6df8c1541f79bbaf59760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D22168-55EA-4901-B454-16B7AF43FDFB}"/>
</file>

<file path=customXml/itemProps2.xml><?xml version="1.0" encoding="utf-8"?>
<ds:datastoreItem xmlns:ds="http://schemas.openxmlformats.org/officeDocument/2006/customXml" ds:itemID="{682D74E7-8BDB-402A-86F0-82DCBF926FD2}"/>
</file>

<file path=docProps/app.xml><?xml version="1.0" encoding="utf-8"?>
<Properties xmlns="http://schemas.openxmlformats.org/officeDocument/2006/extended-properties" xmlns:vt="http://schemas.openxmlformats.org/officeDocument/2006/docPropsVTypes">
  <Template>Presentatie NZA</Template>
  <TotalTime>1918</TotalTime>
  <Words>898</Words>
  <Application>Microsoft Office PowerPoint</Application>
  <PresentationFormat>Breedbeeld</PresentationFormat>
  <Paragraphs>115</Paragraphs>
  <Slides>16</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Times New Roman</vt:lpstr>
      <vt:lpstr>Huisstijl</vt:lpstr>
      <vt:lpstr>Gelijkwaardig maar niet gelijk; Interprofessionele samenwerking</vt:lpstr>
      <vt:lpstr>PowerPoint-presentatie</vt:lpstr>
      <vt:lpstr>Cardiac Prevention &amp; Rehabilitation Service Charing Cross &amp; Hammersmith NHS Trust, Londen</vt:lpstr>
      <vt:lpstr>Cardiac Prevention &amp; Rehabilitation Service      </vt:lpstr>
      <vt:lpstr>PowerPoint-presentatie</vt:lpstr>
      <vt:lpstr>Cardiac Prevention &amp; Rehabilitation Service      </vt:lpstr>
      <vt:lpstr>Interprofessionele samenwerking</vt:lpstr>
      <vt:lpstr>PowerPoint-presentatie</vt:lpstr>
      <vt:lpstr>Voorwaarden gedeeld leiderschap</vt:lpstr>
      <vt:lpstr>Waardegedreven zorg</vt:lpstr>
      <vt:lpstr>4 principes van Passende Zorg</vt:lpstr>
      <vt:lpstr>Interprofessionele kennisoverdracht</vt:lpstr>
      <vt:lpstr>Aanraders</vt:lpstr>
      <vt:lpstr>PowerPoint-presentatie</vt:lpstr>
      <vt:lpstr>Dank!</vt:lpstr>
      <vt:lpstr>PowerPoint-presentatie</vt:lpstr>
    </vt:vector>
  </TitlesOfParts>
  <Manager/>
  <Company>Nederlandse Zorgautoriteit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Samenwerken met Lef</dc:title>
  <dc:subject/>
  <dc:creator>Goor, Aliënde van</dc:creator>
  <cp:keywords/>
  <dc:description>sjabloonversie v2.0a - 20 december 2021_x000d_
ontwerp: www.capaz.nu_x000d_
sjablonen: www.JoulesUnlimited.com</dc:description>
  <cp:lastModifiedBy>Goor, Aliënde van</cp:lastModifiedBy>
  <cp:revision>137</cp:revision>
  <dcterms:created xsi:type="dcterms:W3CDTF">2022-09-10T13:55:36Z</dcterms:created>
  <dcterms:modified xsi:type="dcterms:W3CDTF">2023-04-28T16:03:37Z</dcterms:modified>
  <cp:category/>
</cp:coreProperties>
</file>