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1" r:id="rId19"/>
    <p:sldId id="25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40"/>
  </p:normalViewPr>
  <p:slideViewPr>
    <p:cSldViewPr snapToGrid="0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DAE5FFC-A1DA-CD60-1BC7-B0C362F39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020" y="518087"/>
            <a:ext cx="3710756" cy="4947676"/>
          </a:xfrm>
        </p:spPr>
      </p:pic>
    </p:spTree>
    <p:extLst>
      <p:ext uri="{BB962C8B-B14F-4D97-AF65-F5344CB8AC3E}">
        <p14:creationId xmlns:p14="http://schemas.microsoft.com/office/powerpoint/2010/main" val="123851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FD41D9D-3491-2E82-577C-593698D62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045" y="822944"/>
            <a:ext cx="3520061" cy="4717000"/>
          </a:xfrm>
        </p:spPr>
      </p:pic>
    </p:spTree>
    <p:extLst>
      <p:ext uri="{BB962C8B-B14F-4D97-AF65-F5344CB8AC3E}">
        <p14:creationId xmlns:p14="http://schemas.microsoft.com/office/powerpoint/2010/main" val="2669274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820AB4-DD9A-4BD2-73E6-6370B36F2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332" y="680224"/>
            <a:ext cx="3873322" cy="5164430"/>
          </a:xfrm>
        </p:spPr>
      </p:pic>
    </p:spTree>
    <p:extLst>
      <p:ext uri="{BB962C8B-B14F-4D97-AF65-F5344CB8AC3E}">
        <p14:creationId xmlns:p14="http://schemas.microsoft.com/office/powerpoint/2010/main" val="168381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0F5C5D2-4AFF-3AE6-779E-499F912BC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6544" y="735980"/>
            <a:ext cx="6306377" cy="4729783"/>
          </a:xfrm>
        </p:spPr>
      </p:pic>
    </p:spTree>
    <p:extLst>
      <p:ext uri="{BB962C8B-B14F-4D97-AF65-F5344CB8AC3E}">
        <p14:creationId xmlns:p14="http://schemas.microsoft.com/office/powerpoint/2010/main" val="78044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DC3CAFE-4DE9-7E7F-0641-75F356B65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659" y="384273"/>
            <a:ext cx="3811117" cy="5081490"/>
          </a:xfrm>
        </p:spPr>
      </p:pic>
    </p:spTree>
    <p:extLst>
      <p:ext uri="{BB962C8B-B14F-4D97-AF65-F5344CB8AC3E}">
        <p14:creationId xmlns:p14="http://schemas.microsoft.com/office/powerpoint/2010/main" val="11635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2C7D319-B659-E670-1F13-93813FFA6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262803"/>
            <a:ext cx="3882708" cy="5202960"/>
          </a:xfrm>
        </p:spPr>
      </p:pic>
    </p:spTree>
    <p:extLst>
      <p:ext uri="{BB962C8B-B14F-4D97-AF65-F5344CB8AC3E}">
        <p14:creationId xmlns:p14="http://schemas.microsoft.com/office/powerpoint/2010/main" val="302267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644CE45-F60F-2B85-6038-A7B4CABAA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810" y="383597"/>
            <a:ext cx="3793977" cy="5082166"/>
          </a:xfrm>
        </p:spPr>
      </p:pic>
    </p:spTree>
    <p:extLst>
      <p:ext uri="{BB962C8B-B14F-4D97-AF65-F5344CB8AC3E}">
        <p14:creationId xmlns:p14="http://schemas.microsoft.com/office/powerpoint/2010/main" val="925302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370530-2F7D-C265-D4DA-E27E7CB02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5084" y="356839"/>
            <a:ext cx="3831692" cy="5108924"/>
          </a:xfrm>
        </p:spPr>
      </p:pic>
    </p:spTree>
    <p:extLst>
      <p:ext uri="{BB962C8B-B14F-4D97-AF65-F5344CB8AC3E}">
        <p14:creationId xmlns:p14="http://schemas.microsoft.com/office/powerpoint/2010/main" val="1102445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8DA1536-542A-3584-DEDE-73914D8B3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279994" y="602166"/>
            <a:ext cx="6484796" cy="4863597"/>
          </a:xfrm>
        </p:spPr>
      </p:pic>
    </p:spTree>
    <p:extLst>
      <p:ext uri="{BB962C8B-B14F-4D97-AF65-F5344CB8AC3E}">
        <p14:creationId xmlns:p14="http://schemas.microsoft.com/office/powerpoint/2010/main" val="203282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AA4274C-46D6-C349-1C3C-A174D9581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306" y="925551"/>
            <a:ext cx="6053616" cy="4540212"/>
          </a:xfrm>
        </p:spPr>
      </p:pic>
    </p:spTree>
    <p:extLst>
      <p:ext uri="{BB962C8B-B14F-4D97-AF65-F5344CB8AC3E}">
        <p14:creationId xmlns:p14="http://schemas.microsoft.com/office/powerpoint/2010/main" val="170811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5BE2074-57DB-F28B-AAE4-20A5981FF0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3B92A7-906F-08D7-0A39-8CA9EFB4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01083"/>
            <a:ext cx="7772400" cy="51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8D583D2-9172-7845-EBF0-EAF1C2B66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927" y="592722"/>
            <a:ext cx="3637860" cy="4873041"/>
          </a:xfrm>
        </p:spPr>
      </p:pic>
    </p:spTree>
    <p:extLst>
      <p:ext uri="{BB962C8B-B14F-4D97-AF65-F5344CB8AC3E}">
        <p14:creationId xmlns:p14="http://schemas.microsoft.com/office/powerpoint/2010/main" val="135620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BF226AA-60F4-88FC-0D39-35DB58795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0263" y="429949"/>
            <a:ext cx="3761123" cy="5035814"/>
          </a:xfrm>
        </p:spPr>
      </p:pic>
    </p:spTree>
    <p:extLst>
      <p:ext uri="{BB962C8B-B14F-4D97-AF65-F5344CB8AC3E}">
        <p14:creationId xmlns:p14="http://schemas.microsoft.com/office/powerpoint/2010/main" val="251861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35834B-7487-647D-868C-C281EC90C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149" y="418124"/>
            <a:ext cx="6730187" cy="5047640"/>
          </a:xfrm>
        </p:spPr>
      </p:pic>
    </p:spTree>
    <p:extLst>
      <p:ext uri="{BB962C8B-B14F-4D97-AF65-F5344CB8AC3E}">
        <p14:creationId xmlns:p14="http://schemas.microsoft.com/office/powerpoint/2010/main" val="285707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8F7D09D-04AF-118C-A444-F4D54710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912" y="959005"/>
            <a:ext cx="6009010" cy="4506758"/>
          </a:xfrm>
        </p:spPr>
      </p:pic>
    </p:spTree>
    <p:extLst>
      <p:ext uri="{BB962C8B-B14F-4D97-AF65-F5344CB8AC3E}">
        <p14:creationId xmlns:p14="http://schemas.microsoft.com/office/powerpoint/2010/main" val="218479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705928F-C5EE-B9C9-F4F0-59C758A9F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405" y="613230"/>
            <a:ext cx="3248389" cy="4852533"/>
          </a:xfrm>
        </p:spPr>
      </p:pic>
    </p:spTree>
    <p:extLst>
      <p:ext uri="{BB962C8B-B14F-4D97-AF65-F5344CB8AC3E}">
        <p14:creationId xmlns:p14="http://schemas.microsoft.com/office/powerpoint/2010/main" val="233615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F27D21-67E0-ECF9-A64F-C421BB97E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240" y="769434"/>
            <a:ext cx="7015503" cy="4696329"/>
          </a:xfrm>
        </p:spPr>
      </p:pic>
    </p:spTree>
    <p:extLst>
      <p:ext uri="{BB962C8B-B14F-4D97-AF65-F5344CB8AC3E}">
        <p14:creationId xmlns:p14="http://schemas.microsoft.com/office/powerpoint/2010/main" val="82955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51ED75F-F50F-847E-D7CE-6D3725479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110" y="280194"/>
            <a:ext cx="3889176" cy="5185569"/>
          </a:xfrm>
        </p:spPr>
      </p:pic>
    </p:spTree>
    <p:extLst>
      <p:ext uri="{BB962C8B-B14F-4D97-AF65-F5344CB8AC3E}">
        <p14:creationId xmlns:p14="http://schemas.microsoft.com/office/powerpoint/2010/main" val="168253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71AC22-D575-B848-DCEA-8FB3B1AE3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444" y="412595"/>
            <a:ext cx="6765398" cy="5053168"/>
          </a:xfrm>
        </p:spPr>
      </p:pic>
    </p:spTree>
    <p:extLst>
      <p:ext uri="{BB962C8B-B14F-4D97-AF65-F5344CB8AC3E}">
        <p14:creationId xmlns:p14="http://schemas.microsoft.com/office/powerpoint/2010/main" val="126827831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8DBCFCEC9E243B7DB38363069CDB1" ma:contentTypeVersion="13" ma:contentTypeDescription="Een nieuw document maken." ma:contentTypeScope="" ma:versionID="c925894a914960fb54ec9ff698e0b2db">
  <xsd:schema xmlns:xsd="http://www.w3.org/2001/XMLSchema" xmlns:xs="http://www.w3.org/2001/XMLSchema" xmlns:p="http://schemas.microsoft.com/office/2006/metadata/properties" xmlns:ns2="ef9c2e84-6c27-4776-917c-9c3cd17db71c" xmlns:ns3="39cb69a0-6d0b-4a0f-9d9e-8e4da96cfbca" targetNamespace="http://schemas.microsoft.com/office/2006/metadata/properties" ma:root="true" ma:fieldsID="ca7ff64a2c6df8c1541f79bbaf597608" ns2:_="" ns3:_="">
    <xsd:import namespace="ef9c2e84-6c27-4776-917c-9c3cd17db71c"/>
    <xsd:import namespace="39cb69a0-6d0b-4a0f-9d9e-8e4da96cfb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c2e84-6c27-4776-917c-9c3cd17db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6cf017de-417c-4d12-acd9-7d6834f53d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cb69a0-6d0b-4a0f-9d9e-8e4da96cfbc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3d921f-bca5-4580-bf44-13d97477aa05}" ma:internalName="TaxCatchAll" ma:showField="CatchAllData" ma:web="39cb69a0-6d0b-4a0f-9d9e-8e4da96cfb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514E10-D1D6-486C-BD8D-538815E64F9D}"/>
</file>

<file path=customXml/itemProps2.xml><?xml version="1.0" encoding="utf-8"?>
<ds:datastoreItem xmlns:ds="http://schemas.openxmlformats.org/officeDocument/2006/customXml" ds:itemID="{5EB02C2B-282D-4BB1-9E46-B1CA4BDC409E}"/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5658</TotalTime>
  <Words>0</Words>
  <Application>Microsoft Macintosh PowerPoint</Application>
  <PresentationFormat>Breedbeeld</PresentationFormat>
  <Paragraphs>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2" baseType="lpstr">
      <vt:lpstr>Arial</vt:lpstr>
      <vt:lpstr>Gill Sans MT</vt:lpstr>
      <vt:lpstr>Galerie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Claudia van Deudekom</dc:creator>
  <cp:lastModifiedBy>Claudia van Deudekom</cp:lastModifiedBy>
  <cp:revision>3</cp:revision>
  <dcterms:created xsi:type="dcterms:W3CDTF">2023-04-13T09:19:28Z</dcterms:created>
  <dcterms:modified xsi:type="dcterms:W3CDTF">2023-04-17T09:34:11Z</dcterms:modified>
</cp:coreProperties>
</file>