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media/image4.jpg" ContentType="image/jp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1" r:id="rId4"/>
    <p:sldId id="264" r:id="rId5"/>
    <p:sldId id="258" r:id="rId6"/>
    <p:sldId id="707" r:id="rId7"/>
    <p:sldId id="770" r:id="rId8"/>
    <p:sldId id="702" r:id="rId9"/>
    <p:sldId id="706" r:id="rId10"/>
    <p:sldId id="771" r:id="rId11"/>
    <p:sldId id="703" r:id="rId12"/>
    <p:sldId id="772" r:id="rId13"/>
    <p:sldId id="704" r:id="rId14"/>
    <p:sldId id="773" r:id="rId15"/>
    <p:sldId id="77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2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A6DA-CD69-574D-A160-FCBD8B740217}" type="datetimeFigureOut">
              <a:rPr lang="nl-NL" smtClean="0"/>
              <a:t>12-04-2023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280C5-ED09-484F-9827-EBAA6FF0B6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97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25078" y="1030289"/>
            <a:ext cx="7762598" cy="1135062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69373" y="2367759"/>
            <a:ext cx="7018304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de-DE" dirty="0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E76B66C-A76A-BFF3-6B35-EA8A4B27C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26" y="5940424"/>
            <a:ext cx="2959100" cy="6096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9C491C2-8429-E0F4-EFC9-FDA1D28F91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7676" y="307976"/>
            <a:ext cx="704850" cy="704850"/>
          </a:xfrm>
          <a:prstGeom prst="rect">
            <a:avLst/>
          </a:prstGeom>
        </p:spPr>
      </p:pic>
      <p:sp>
        <p:nvSpPr>
          <p:cNvPr id="23" name="Rechthoek 22">
            <a:extLst>
              <a:ext uri="{FF2B5EF4-FFF2-40B4-BE49-F238E27FC236}">
                <a16:creationId xmlns:a16="http://schemas.microsoft.com/office/drawing/2014/main" id="{9BCA052D-8D07-EE82-665C-2FA926286451}"/>
              </a:ext>
            </a:extLst>
          </p:cNvPr>
          <p:cNvSpPr/>
          <p:nvPr userDrawn="1"/>
        </p:nvSpPr>
        <p:spPr>
          <a:xfrm>
            <a:off x="0" y="0"/>
            <a:ext cx="1165123" cy="1030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afbeelding 19">
            <a:extLst>
              <a:ext uri="{FF2B5EF4-FFF2-40B4-BE49-F238E27FC236}">
                <a16:creationId xmlns:a16="http://schemas.microsoft.com/office/drawing/2014/main" id="{0448FF32-F6DA-7320-E1DB-6466AB66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239146" y="-972247"/>
            <a:ext cx="7423528" cy="8382409"/>
          </a:xfrm>
          <a:custGeom>
            <a:avLst/>
            <a:gdLst>
              <a:gd name="connsiteX0" fmla="*/ 0 w 7164388"/>
              <a:gd name="connsiteY0" fmla="*/ 3611880 h 7223760"/>
              <a:gd name="connsiteX1" fmla="*/ 3582194 w 7164388"/>
              <a:gd name="connsiteY1" fmla="*/ 0 h 7223760"/>
              <a:gd name="connsiteX2" fmla="*/ 7164388 w 7164388"/>
              <a:gd name="connsiteY2" fmla="*/ 3611880 h 7223760"/>
              <a:gd name="connsiteX3" fmla="*/ 3582194 w 7164388"/>
              <a:gd name="connsiteY3" fmla="*/ 7223760 h 7223760"/>
              <a:gd name="connsiteX4" fmla="*/ 0 w 7164388"/>
              <a:gd name="connsiteY4" fmla="*/ 3611880 h 7223760"/>
              <a:gd name="connsiteX0" fmla="*/ 1106 w 7165494"/>
              <a:gd name="connsiteY0" fmla="*/ 3489960 h 7101840"/>
              <a:gd name="connsiteX1" fmla="*/ 3308980 w 7165494"/>
              <a:gd name="connsiteY1" fmla="*/ 0 h 7101840"/>
              <a:gd name="connsiteX2" fmla="*/ 7165494 w 7165494"/>
              <a:gd name="connsiteY2" fmla="*/ 3489960 h 7101840"/>
              <a:gd name="connsiteX3" fmla="*/ 3583300 w 7165494"/>
              <a:gd name="connsiteY3" fmla="*/ 7101840 h 7101840"/>
              <a:gd name="connsiteX4" fmla="*/ 1106 w 7165494"/>
              <a:gd name="connsiteY4" fmla="*/ 3489960 h 7101840"/>
              <a:gd name="connsiteX0" fmla="*/ 728 w 7408956"/>
              <a:gd name="connsiteY0" fmla="*/ 3491115 h 7105032"/>
              <a:gd name="connsiteX1" fmla="*/ 3308602 w 7408956"/>
              <a:gd name="connsiteY1" fmla="*/ 1155 h 7105032"/>
              <a:gd name="connsiteX2" fmla="*/ 7408956 w 7408956"/>
              <a:gd name="connsiteY2" fmla="*/ 3856875 h 7105032"/>
              <a:gd name="connsiteX3" fmla="*/ 3582922 w 7408956"/>
              <a:gd name="connsiteY3" fmla="*/ 7102995 h 7105032"/>
              <a:gd name="connsiteX4" fmla="*/ 728 w 7408956"/>
              <a:gd name="connsiteY4" fmla="*/ 3491115 h 7105032"/>
              <a:gd name="connsiteX0" fmla="*/ 21 w 7408249"/>
              <a:gd name="connsiteY0" fmla="*/ 3491117 h 7135470"/>
              <a:gd name="connsiteX1" fmla="*/ 3307895 w 7408249"/>
              <a:gd name="connsiteY1" fmla="*/ 1157 h 7135470"/>
              <a:gd name="connsiteX2" fmla="*/ 7408249 w 7408249"/>
              <a:gd name="connsiteY2" fmla="*/ 3856877 h 7135470"/>
              <a:gd name="connsiteX3" fmla="*/ 3353615 w 7408249"/>
              <a:gd name="connsiteY3" fmla="*/ 7133477 h 7135470"/>
              <a:gd name="connsiteX4" fmla="*/ 21 w 7408249"/>
              <a:gd name="connsiteY4" fmla="*/ 3491117 h 7135470"/>
              <a:gd name="connsiteX0" fmla="*/ 21 w 7408249"/>
              <a:gd name="connsiteY0" fmla="*/ 3491117 h 7137192"/>
              <a:gd name="connsiteX1" fmla="*/ 3307895 w 7408249"/>
              <a:gd name="connsiteY1" fmla="*/ 1157 h 7137192"/>
              <a:gd name="connsiteX2" fmla="*/ 7408249 w 7408249"/>
              <a:gd name="connsiteY2" fmla="*/ 3856877 h 7137192"/>
              <a:gd name="connsiteX3" fmla="*/ 3353615 w 7408249"/>
              <a:gd name="connsiteY3" fmla="*/ 7133477 h 7137192"/>
              <a:gd name="connsiteX4" fmla="*/ 21 w 7408249"/>
              <a:gd name="connsiteY4" fmla="*/ 3491117 h 7137192"/>
              <a:gd name="connsiteX0" fmla="*/ 21 w 7408249"/>
              <a:gd name="connsiteY0" fmla="*/ 3491117 h 7137192"/>
              <a:gd name="connsiteX1" fmla="*/ 3307895 w 7408249"/>
              <a:gd name="connsiteY1" fmla="*/ 1157 h 7137192"/>
              <a:gd name="connsiteX2" fmla="*/ 7408249 w 7408249"/>
              <a:gd name="connsiteY2" fmla="*/ 3856877 h 7137192"/>
              <a:gd name="connsiteX3" fmla="*/ 3353615 w 7408249"/>
              <a:gd name="connsiteY3" fmla="*/ 7133477 h 7137192"/>
              <a:gd name="connsiteX4" fmla="*/ 21 w 7408249"/>
              <a:gd name="connsiteY4" fmla="*/ 3491117 h 7137192"/>
              <a:gd name="connsiteX0" fmla="*/ 24 w 7408252"/>
              <a:gd name="connsiteY0" fmla="*/ 3490035 h 7136110"/>
              <a:gd name="connsiteX1" fmla="*/ 3307898 w 7408252"/>
              <a:gd name="connsiteY1" fmla="*/ 75 h 7136110"/>
              <a:gd name="connsiteX2" fmla="*/ 7408252 w 7408252"/>
              <a:gd name="connsiteY2" fmla="*/ 3855795 h 7136110"/>
              <a:gd name="connsiteX3" fmla="*/ 3353618 w 7408252"/>
              <a:gd name="connsiteY3" fmla="*/ 7132395 h 7136110"/>
              <a:gd name="connsiteX4" fmla="*/ 24 w 7408252"/>
              <a:gd name="connsiteY4" fmla="*/ 3490035 h 7136110"/>
              <a:gd name="connsiteX0" fmla="*/ 21 w 7240609"/>
              <a:gd name="connsiteY0" fmla="*/ 3490618 h 7134926"/>
              <a:gd name="connsiteX1" fmla="*/ 3307895 w 7240609"/>
              <a:gd name="connsiteY1" fmla="*/ 658 h 7134926"/>
              <a:gd name="connsiteX2" fmla="*/ 7240609 w 7240609"/>
              <a:gd name="connsiteY2" fmla="*/ 3764938 h 7134926"/>
              <a:gd name="connsiteX3" fmla="*/ 3353615 w 7240609"/>
              <a:gd name="connsiteY3" fmla="*/ 7132978 h 7134926"/>
              <a:gd name="connsiteX4" fmla="*/ 21 w 7240609"/>
              <a:gd name="connsiteY4" fmla="*/ 3490618 h 7134926"/>
              <a:gd name="connsiteX0" fmla="*/ 21 w 7240609"/>
              <a:gd name="connsiteY0" fmla="*/ 3490618 h 7138229"/>
              <a:gd name="connsiteX1" fmla="*/ 3307895 w 7240609"/>
              <a:gd name="connsiteY1" fmla="*/ 658 h 7138229"/>
              <a:gd name="connsiteX2" fmla="*/ 7240609 w 7240609"/>
              <a:gd name="connsiteY2" fmla="*/ 3764938 h 7138229"/>
              <a:gd name="connsiteX3" fmla="*/ 3353615 w 7240609"/>
              <a:gd name="connsiteY3" fmla="*/ 7132978 h 7138229"/>
              <a:gd name="connsiteX4" fmla="*/ 21 w 7240609"/>
              <a:gd name="connsiteY4" fmla="*/ 3490618 h 7138229"/>
              <a:gd name="connsiteX0" fmla="*/ 21 w 7255849"/>
              <a:gd name="connsiteY0" fmla="*/ 3490762 h 7133192"/>
              <a:gd name="connsiteX1" fmla="*/ 3307895 w 7255849"/>
              <a:gd name="connsiteY1" fmla="*/ 802 h 7133192"/>
              <a:gd name="connsiteX2" fmla="*/ 7255849 w 7255849"/>
              <a:gd name="connsiteY2" fmla="*/ 3399322 h 7133192"/>
              <a:gd name="connsiteX3" fmla="*/ 3353615 w 7255849"/>
              <a:gd name="connsiteY3" fmla="*/ 7133122 h 7133192"/>
              <a:gd name="connsiteX4" fmla="*/ 21 w 7255849"/>
              <a:gd name="connsiteY4" fmla="*/ 3490762 h 7133192"/>
              <a:gd name="connsiteX0" fmla="*/ 21 w 7283766"/>
              <a:gd name="connsiteY0" fmla="*/ 3490762 h 7133192"/>
              <a:gd name="connsiteX1" fmla="*/ 3307895 w 7283766"/>
              <a:gd name="connsiteY1" fmla="*/ 802 h 7133192"/>
              <a:gd name="connsiteX2" fmla="*/ 7255849 w 7283766"/>
              <a:gd name="connsiteY2" fmla="*/ 3399322 h 7133192"/>
              <a:gd name="connsiteX3" fmla="*/ 3353615 w 7283766"/>
              <a:gd name="connsiteY3" fmla="*/ 7133122 h 7133192"/>
              <a:gd name="connsiteX4" fmla="*/ 21 w 7283766"/>
              <a:gd name="connsiteY4" fmla="*/ 3490762 h 7133192"/>
              <a:gd name="connsiteX0" fmla="*/ 21 w 7266993"/>
              <a:gd name="connsiteY0" fmla="*/ 3490762 h 7133192"/>
              <a:gd name="connsiteX1" fmla="*/ 3307895 w 7266993"/>
              <a:gd name="connsiteY1" fmla="*/ 802 h 7133192"/>
              <a:gd name="connsiteX2" fmla="*/ 7255849 w 7266993"/>
              <a:gd name="connsiteY2" fmla="*/ 3399322 h 7133192"/>
              <a:gd name="connsiteX3" fmla="*/ 3353615 w 7266993"/>
              <a:gd name="connsiteY3" fmla="*/ 7133122 h 7133192"/>
              <a:gd name="connsiteX4" fmla="*/ 21 w 7266993"/>
              <a:gd name="connsiteY4" fmla="*/ 3490762 h 7133192"/>
              <a:gd name="connsiteX0" fmla="*/ 21 w 7273658"/>
              <a:gd name="connsiteY0" fmla="*/ 3490762 h 7133192"/>
              <a:gd name="connsiteX1" fmla="*/ 3307895 w 7273658"/>
              <a:gd name="connsiteY1" fmla="*/ 802 h 7133192"/>
              <a:gd name="connsiteX2" fmla="*/ 7255849 w 7273658"/>
              <a:gd name="connsiteY2" fmla="*/ 3399322 h 7133192"/>
              <a:gd name="connsiteX3" fmla="*/ 3353615 w 7273658"/>
              <a:gd name="connsiteY3" fmla="*/ 7133122 h 7133192"/>
              <a:gd name="connsiteX4" fmla="*/ 21 w 7273658"/>
              <a:gd name="connsiteY4" fmla="*/ 3490762 h 7133192"/>
              <a:gd name="connsiteX0" fmla="*/ 21 w 7070130"/>
              <a:gd name="connsiteY0" fmla="*/ 3490241 h 7132626"/>
              <a:gd name="connsiteX1" fmla="*/ 3307895 w 7070130"/>
              <a:gd name="connsiteY1" fmla="*/ 281 h 7132626"/>
              <a:gd name="connsiteX2" fmla="*/ 7051312 w 7070130"/>
              <a:gd name="connsiteY2" fmla="*/ 3434896 h 7132626"/>
              <a:gd name="connsiteX3" fmla="*/ 3353615 w 7070130"/>
              <a:gd name="connsiteY3" fmla="*/ 7132601 h 7132626"/>
              <a:gd name="connsiteX4" fmla="*/ 21 w 7070130"/>
              <a:gd name="connsiteY4" fmla="*/ 3490241 h 7132626"/>
              <a:gd name="connsiteX0" fmla="*/ 47 w 7070307"/>
              <a:gd name="connsiteY0" fmla="*/ 3490241 h 7301067"/>
              <a:gd name="connsiteX1" fmla="*/ 3307921 w 7070307"/>
              <a:gd name="connsiteY1" fmla="*/ 281 h 7301067"/>
              <a:gd name="connsiteX2" fmla="*/ 7051338 w 7070307"/>
              <a:gd name="connsiteY2" fmla="*/ 3434896 h 7301067"/>
              <a:gd name="connsiteX3" fmla="*/ 3377705 w 7070307"/>
              <a:gd name="connsiteY3" fmla="*/ 7301043 h 7301067"/>
              <a:gd name="connsiteX4" fmla="*/ 47 w 7070307"/>
              <a:gd name="connsiteY4" fmla="*/ 3490241 h 7301067"/>
              <a:gd name="connsiteX0" fmla="*/ 47 w 7079247"/>
              <a:gd name="connsiteY0" fmla="*/ 3490241 h 7495965"/>
              <a:gd name="connsiteX1" fmla="*/ 3307921 w 7079247"/>
              <a:gd name="connsiteY1" fmla="*/ 281 h 7495965"/>
              <a:gd name="connsiteX2" fmla="*/ 7051338 w 7079247"/>
              <a:gd name="connsiteY2" fmla="*/ 3434896 h 7495965"/>
              <a:gd name="connsiteX3" fmla="*/ 3377705 w 7079247"/>
              <a:gd name="connsiteY3" fmla="*/ 7301043 h 7495965"/>
              <a:gd name="connsiteX4" fmla="*/ 47 w 7079247"/>
              <a:gd name="connsiteY4" fmla="*/ 3490241 h 7495965"/>
              <a:gd name="connsiteX0" fmla="*/ 37 w 7079237"/>
              <a:gd name="connsiteY0" fmla="*/ 3541066 h 7546790"/>
              <a:gd name="connsiteX1" fmla="*/ 3307911 w 7079237"/>
              <a:gd name="connsiteY1" fmla="*/ 51106 h 7546790"/>
              <a:gd name="connsiteX2" fmla="*/ 7051328 w 7079237"/>
              <a:gd name="connsiteY2" fmla="*/ 3485721 h 7546790"/>
              <a:gd name="connsiteX3" fmla="*/ 3377695 w 7079237"/>
              <a:gd name="connsiteY3" fmla="*/ 7351868 h 7546790"/>
              <a:gd name="connsiteX4" fmla="*/ 37 w 7079237"/>
              <a:gd name="connsiteY4" fmla="*/ 3541066 h 7546790"/>
              <a:gd name="connsiteX0" fmla="*/ 21357 w 7100557"/>
              <a:gd name="connsiteY0" fmla="*/ 3552448 h 7558172"/>
              <a:gd name="connsiteX1" fmla="*/ 2029820 w 7100557"/>
              <a:gd name="connsiteY1" fmla="*/ 50456 h 7558172"/>
              <a:gd name="connsiteX2" fmla="*/ 7072648 w 7100557"/>
              <a:gd name="connsiteY2" fmla="*/ 3497103 h 7558172"/>
              <a:gd name="connsiteX3" fmla="*/ 3399015 w 7100557"/>
              <a:gd name="connsiteY3" fmla="*/ 7363250 h 7558172"/>
              <a:gd name="connsiteX4" fmla="*/ 21357 w 7100557"/>
              <a:gd name="connsiteY4" fmla="*/ 3552448 h 7558172"/>
              <a:gd name="connsiteX0" fmla="*/ 34198 w 7113398"/>
              <a:gd name="connsiteY0" fmla="*/ 3521671 h 7527395"/>
              <a:gd name="connsiteX1" fmla="*/ 2042661 w 7113398"/>
              <a:gd name="connsiteY1" fmla="*/ 19679 h 7527395"/>
              <a:gd name="connsiteX2" fmla="*/ 7085489 w 7113398"/>
              <a:gd name="connsiteY2" fmla="*/ 3466326 h 7527395"/>
              <a:gd name="connsiteX3" fmla="*/ 3411856 w 7113398"/>
              <a:gd name="connsiteY3" fmla="*/ 7332473 h 7527395"/>
              <a:gd name="connsiteX4" fmla="*/ 34198 w 7113398"/>
              <a:gd name="connsiteY4" fmla="*/ 3521671 h 7527395"/>
              <a:gd name="connsiteX0" fmla="*/ 92 w 7079292"/>
              <a:gd name="connsiteY0" fmla="*/ 3498353 h 7504077"/>
              <a:gd name="connsiteX1" fmla="*/ 3283903 w 7079292"/>
              <a:gd name="connsiteY1" fmla="*/ 20424 h 7504077"/>
              <a:gd name="connsiteX2" fmla="*/ 7051383 w 7079292"/>
              <a:gd name="connsiteY2" fmla="*/ 3443008 h 7504077"/>
              <a:gd name="connsiteX3" fmla="*/ 3377750 w 7079292"/>
              <a:gd name="connsiteY3" fmla="*/ 7309155 h 7504077"/>
              <a:gd name="connsiteX4" fmla="*/ 92 w 7079292"/>
              <a:gd name="connsiteY4" fmla="*/ 3498353 h 7504077"/>
              <a:gd name="connsiteX0" fmla="*/ 84 w 7079284"/>
              <a:gd name="connsiteY0" fmla="*/ 3480950 h 7486674"/>
              <a:gd name="connsiteX1" fmla="*/ 3283895 w 7079284"/>
              <a:gd name="connsiteY1" fmla="*/ 3021 h 7486674"/>
              <a:gd name="connsiteX2" fmla="*/ 7051375 w 7079284"/>
              <a:gd name="connsiteY2" fmla="*/ 3425605 h 7486674"/>
              <a:gd name="connsiteX3" fmla="*/ 3377742 w 7079284"/>
              <a:gd name="connsiteY3" fmla="*/ 7291752 h 7486674"/>
              <a:gd name="connsiteX4" fmla="*/ 84 w 7079284"/>
              <a:gd name="connsiteY4" fmla="*/ 3480950 h 7486674"/>
              <a:gd name="connsiteX0" fmla="*/ 19351 w 7098551"/>
              <a:gd name="connsiteY0" fmla="*/ 4142128 h 8147852"/>
              <a:gd name="connsiteX1" fmla="*/ 2232351 w 7098551"/>
              <a:gd name="connsiteY1" fmla="*/ 2463 h 8147852"/>
              <a:gd name="connsiteX2" fmla="*/ 7070642 w 7098551"/>
              <a:gd name="connsiteY2" fmla="*/ 4086783 h 8147852"/>
              <a:gd name="connsiteX3" fmla="*/ 3397009 w 7098551"/>
              <a:gd name="connsiteY3" fmla="*/ 7952930 h 8147852"/>
              <a:gd name="connsiteX4" fmla="*/ 19351 w 7098551"/>
              <a:gd name="connsiteY4" fmla="*/ 4142128 h 8147852"/>
              <a:gd name="connsiteX0" fmla="*/ 16816 w 7096016"/>
              <a:gd name="connsiteY0" fmla="*/ 4142212 h 8147936"/>
              <a:gd name="connsiteX1" fmla="*/ 2229816 w 7096016"/>
              <a:gd name="connsiteY1" fmla="*/ 2547 h 8147936"/>
              <a:gd name="connsiteX2" fmla="*/ 7068107 w 7096016"/>
              <a:gd name="connsiteY2" fmla="*/ 4086867 h 8147936"/>
              <a:gd name="connsiteX3" fmla="*/ 3394474 w 7096016"/>
              <a:gd name="connsiteY3" fmla="*/ 7953014 h 8147936"/>
              <a:gd name="connsiteX4" fmla="*/ 16816 w 7096016"/>
              <a:gd name="connsiteY4" fmla="*/ 4142212 h 8147936"/>
              <a:gd name="connsiteX0" fmla="*/ 77175 w 7156375"/>
              <a:gd name="connsiteY0" fmla="*/ 4370336 h 8376060"/>
              <a:gd name="connsiteX1" fmla="*/ 1435933 w 7156375"/>
              <a:gd name="connsiteY1" fmla="*/ 2071 h 8376060"/>
              <a:gd name="connsiteX2" fmla="*/ 7128466 w 7156375"/>
              <a:gd name="connsiteY2" fmla="*/ 4314991 h 8376060"/>
              <a:gd name="connsiteX3" fmla="*/ 3454833 w 7156375"/>
              <a:gd name="connsiteY3" fmla="*/ 8181138 h 8376060"/>
              <a:gd name="connsiteX4" fmla="*/ 77175 w 7156375"/>
              <a:gd name="connsiteY4" fmla="*/ 4370336 h 8376060"/>
              <a:gd name="connsiteX0" fmla="*/ 43477 w 8510966"/>
              <a:gd name="connsiteY0" fmla="*/ 4549745 h 8180568"/>
              <a:gd name="connsiteX1" fmla="*/ 2797898 w 8510966"/>
              <a:gd name="connsiteY1" fmla="*/ 1006 h 8180568"/>
              <a:gd name="connsiteX2" fmla="*/ 8490431 w 8510966"/>
              <a:gd name="connsiteY2" fmla="*/ 4313926 h 8180568"/>
              <a:gd name="connsiteX3" fmla="*/ 4816798 w 8510966"/>
              <a:gd name="connsiteY3" fmla="*/ 8180073 h 8180568"/>
              <a:gd name="connsiteX4" fmla="*/ 43477 w 8510966"/>
              <a:gd name="connsiteY4" fmla="*/ 4549745 h 8180568"/>
              <a:gd name="connsiteX0" fmla="*/ 69372 w 7633453"/>
              <a:gd name="connsiteY0" fmla="*/ 4695620 h 8182916"/>
              <a:gd name="connsiteX1" fmla="*/ 1921425 w 7633453"/>
              <a:gd name="connsiteY1" fmla="*/ 2502 h 8182916"/>
              <a:gd name="connsiteX2" fmla="*/ 7613958 w 7633453"/>
              <a:gd name="connsiteY2" fmla="*/ 4315422 h 8182916"/>
              <a:gd name="connsiteX3" fmla="*/ 3940325 w 7633453"/>
              <a:gd name="connsiteY3" fmla="*/ 8181569 h 8182916"/>
              <a:gd name="connsiteX4" fmla="*/ 69372 w 7633453"/>
              <a:gd name="connsiteY4" fmla="*/ 4695620 h 8182916"/>
              <a:gd name="connsiteX0" fmla="*/ 69372 w 7642649"/>
              <a:gd name="connsiteY0" fmla="*/ 4695620 h 8382409"/>
              <a:gd name="connsiteX1" fmla="*/ 1921425 w 7642649"/>
              <a:gd name="connsiteY1" fmla="*/ 2502 h 8382409"/>
              <a:gd name="connsiteX2" fmla="*/ 7613958 w 7642649"/>
              <a:gd name="connsiteY2" fmla="*/ 4315422 h 8382409"/>
              <a:gd name="connsiteX3" fmla="*/ 3940325 w 7642649"/>
              <a:gd name="connsiteY3" fmla="*/ 8181569 h 8382409"/>
              <a:gd name="connsiteX4" fmla="*/ 69372 w 7642649"/>
              <a:gd name="connsiteY4" fmla="*/ 4695620 h 838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2649" h="8382409">
                <a:moveTo>
                  <a:pt x="69372" y="4695620"/>
                </a:moveTo>
                <a:cubicBezTo>
                  <a:pt x="-267111" y="3332442"/>
                  <a:pt x="663994" y="65868"/>
                  <a:pt x="1921425" y="2502"/>
                </a:cubicBezTo>
                <a:cubicBezTo>
                  <a:pt x="3178856" y="-60864"/>
                  <a:pt x="7217718" y="1070956"/>
                  <a:pt x="7613958" y="4315422"/>
                </a:cubicBezTo>
                <a:cubicBezTo>
                  <a:pt x="7888278" y="6813128"/>
                  <a:pt x="6160282" y="9080729"/>
                  <a:pt x="3940325" y="8181569"/>
                </a:cubicBezTo>
                <a:cubicBezTo>
                  <a:pt x="1720368" y="7282409"/>
                  <a:pt x="405855" y="6058798"/>
                  <a:pt x="69372" y="469562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/>
          <p:cNvSpPr/>
          <p:nvPr userDrawn="1"/>
        </p:nvSpPr>
        <p:spPr>
          <a:xfrm>
            <a:off x="-71848" y="5702531"/>
            <a:ext cx="6385391" cy="1155469"/>
          </a:xfrm>
          <a:custGeom>
            <a:avLst/>
            <a:gdLst/>
            <a:ahLst/>
            <a:cxnLst/>
            <a:rect l="l" t="t" r="r" b="b"/>
            <a:pathLst>
              <a:path w="1202055" h="1202054">
                <a:moveTo>
                  <a:pt x="0" y="1201726"/>
                </a:moveTo>
                <a:lnTo>
                  <a:pt x="1201726" y="1201726"/>
                </a:lnTo>
                <a:lnTo>
                  <a:pt x="1201726" y="0"/>
                </a:lnTo>
                <a:lnTo>
                  <a:pt x="0" y="0"/>
                </a:lnTo>
                <a:lnTo>
                  <a:pt x="0" y="1201726"/>
                </a:lnTo>
                <a:close/>
              </a:path>
            </a:pathLst>
          </a:custGeom>
          <a:solidFill>
            <a:srgbClr val="938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 userDrawn="1"/>
        </p:nvSpPr>
        <p:spPr>
          <a:xfrm flipH="1">
            <a:off x="-103312" y="-93785"/>
            <a:ext cx="12295310" cy="4164428"/>
          </a:xfrm>
          <a:prstGeom prst="rect">
            <a:avLst/>
          </a:prstGeom>
          <a:blipFill>
            <a:blip r:embed="rId2" cstate="print"/>
            <a:srcRect/>
            <a:stretch>
              <a:fillRect l="-231" t="-50572" r="305" b="-751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chthoek 19"/>
          <p:cNvSpPr/>
          <p:nvPr userDrawn="1"/>
        </p:nvSpPr>
        <p:spPr>
          <a:xfrm>
            <a:off x="6313543" y="5898535"/>
            <a:ext cx="5878457" cy="95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09" y="5951235"/>
            <a:ext cx="4138582" cy="854063"/>
          </a:xfrm>
          <a:prstGeom prst="rect">
            <a:avLst/>
          </a:prstGeom>
        </p:spPr>
      </p:pic>
      <p:sp>
        <p:nvSpPr>
          <p:cNvPr id="13" name="object 5"/>
          <p:cNvSpPr/>
          <p:nvPr userDrawn="1"/>
        </p:nvSpPr>
        <p:spPr>
          <a:xfrm>
            <a:off x="-71846" y="1348154"/>
            <a:ext cx="1579353" cy="2685898"/>
          </a:xfrm>
          <a:custGeom>
            <a:avLst/>
            <a:gdLst/>
            <a:ahLst/>
            <a:cxnLst/>
            <a:rect l="l" t="t" r="r" b="b"/>
            <a:pathLst>
              <a:path w="4197350" h="4098290">
                <a:moveTo>
                  <a:pt x="0" y="4097915"/>
                </a:moveTo>
                <a:lnTo>
                  <a:pt x="4197218" y="4097915"/>
                </a:lnTo>
                <a:lnTo>
                  <a:pt x="4197218" y="0"/>
                </a:lnTo>
                <a:lnTo>
                  <a:pt x="0" y="0"/>
                </a:lnTo>
                <a:lnTo>
                  <a:pt x="0" y="4097915"/>
                </a:lnTo>
                <a:close/>
              </a:path>
            </a:pathLst>
          </a:custGeom>
          <a:solidFill>
            <a:srgbClr val="6EA9D4">
              <a:alpha val="58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 userDrawn="1"/>
        </p:nvSpPr>
        <p:spPr>
          <a:xfrm>
            <a:off x="-71846" y="4029896"/>
            <a:ext cx="12282897" cy="1730104"/>
          </a:xfrm>
          <a:custGeom>
            <a:avLst/>
            <a:gdLst/>
            <a:ahLst/>
            <a:cxnLst/>
            <a:rect l="l" t="t" r="r" b="b"/>
            <a:pathLst>
              <a:path w="1220470" h="1220470">
                <a:moveTo>
                  <a:pt x="0" y="1219933"/>
                </a:moveTo>
                <a:lnTo>
                  <a:pt x="1219933" y="1219933"/>
                </a:lnTo>
                <a:lnTo>
                  <a:pt x="1219933" y="0"/>
                </a:lnTo>
                <a:lnTo>
                  <a:pt x="0" y="0"/>
                </a:lnTo>
                <a:lnTo>
                  <a:pt x="0" y="1219933"/>
                </a:lnTo>
                <a:close/>
              </a:path>
            </a:pathLst>
          </a:custGeom>
          <a:solidFill>
            <a:srgbClr val="309FA5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 userDrawn="1"/>
        </p:nvSpPr>
        <p:spPr>
          <a:xfrm>
            <a:off x="-71847" y="4034052"/>
            <a:ext cx="1583845" cy="2823948"/>
          </a:xfrm>
          <a:custGeom>
            <a:avLst/>
            <a:gdLst/>
            <a:ahLst/>
            <a:cxnLst/>
            <a:rect l="l" t="t" r="r" b="b"/>
            <a:pathLst>
              <a:path w="2550795" h="1250950">
                <a:moveTo>
                  <a:pt x="0" y="1250950"/>
                </a:moveTo>
                <a:lnTo>
                  <a:pt x="2550515" y="1250950"/>
                </a:lnTo>
                <a:lnTo>
                  <a:pt x="2550515" y="0"/>
                </a:lnTo>
                <a:lnTo>
                  <a:pt x="0" y="0"/>
                </a:lnTo>
                <a:lnTo>
                  <a:pt x="0" y="1250950"/>
                </a:lnTo>
                <a:close/>
              </a:path>
            </a:pathLst>
          </a:custGeom>
          <a:solidFill>
            <a:srgbClr val="6C757B">
              <a:alpha val="65098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 userDrawn="1"/>
        </p:nvSpPr>
        <p:spPr>
          <a:xfrm>
            <a:off x="-71845" y="2733688"/>
            <a:ext cx="12268880" cy="1312702"/>
          </a:xfrm>
          <a:custGeom>
            <a:avLst/>
            <a:gdLst/>
            <a:ahLst/>
            <a:cxnLst/>
            <a:rect l="l" t="t" r="r" b="b"/>
            <a:pathLst>
              <a:path w="1220470" h="1220470">
                <a:moveTo>
                  <a:pt x="0" y="1219933"/>
                </a:moveTo>
                <a:lnTo>
                  <a:pt x="1219933" y="1219933"/>
                </a:lnTo>
                <a:lnTo>
                  <a:pt x="1219933" y="0"/>
                </a:lnTo>
                <a:lnTo>
                  <a:pt x="0" y="0"/>
                </a:lnTo>
                <a:lnTo>
                  <a:pt x="0" y="1219933"/>
                </a:lnTo>
                <a:close/>
              </a:path>
            </a:pathLst>
          </a:custGeom>
          <a:solidFill>
            <a:srgbClr val="309FA5">
              <a:alpha val="50196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0C7571-7D12-43DE-B36E-A48ACD2EA5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634" y="4088550"/>
            <a:ext cx="10134416" cy="1127826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nl-NL" dirty="0"/>
              <a:t>Klikken om de titel te bewerken</a:t>
            </a:r>
          </a:p>
        </p:txBody>
      </p:sp>
      <p:sp>
        <p:nvSpPr>
          <p:cNvPr id="2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695633" y="5216376"/>
            <a:ext cx="6781617" cy="3511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 te bewerken</a:t>
            </a:r>
          </a:p>
        </p:txBody>
      </p:sp>
      <p:sp>
        <p:nvSpPr>
          <p:cNvPr id="31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8477250" y="5216376"/>
            <a:ext cx="3352799" cy="35111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l-NL"/>
              <a:t>14 oktober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03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51A422D0-E1EF-7855-A4D7-64FB6EB75A4E}"/>
              </a:ext>
            </a:extLst>
          </p:cNvPr>
          <p:cNvSpPr/>
          <p:nvPr userDrawn="1"/>
        </p:nvSpPr>
        <p:spPr>
          <a:xfrm>
            <a:off x="0" y="6661460"/>
            <a:ext cx="12192000" cy="2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19">
            <a:extLst>
              <a:ext uri="{FF2B5EF4-FFF2-40B4-BE49-F238E27FC236}">
                <a16:creationId xmlns:a16="http://schemas.microsoft.com/office/drawing/2014/main" id="{FDB2003E-6636-CE1C-68CC-8A7AE93FFF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7378321" cy="6925586"/>
          </a:xfrm>
          <a:custGeom>
            <a:avLst/>
            <a:gdLst>
              <a:gd name="connsiteX0" fmla="*/ 0 w 4470725"/>
              <a:gd name="connsiteY0" fmla="*/ 745136 h 8181707"/>
              <a:gd name="connsiteX1" fmla="*/ 745136 w 4470725"/>
              <a:gd name="connsiteY1" fmla="*/ 0 h 8181707"/>
              <a:gd name="connsiteX2" fmla="*/ 3725589 w 4470725"/>
              <a:gd name="connsiteY2" fmla="*/ 0 h 8181707"/>
              <a:gd name="connsiteX3" fmla="*/ 4470725 w 4470725"/>
              <a:gd name="connsiteY3" fmla="*/ 745136 h 8181707"/>
              <a:gd name="connsiteX4" fmla="*/ 4470725 w 4470725"/>
              <a:gd name="connsiteY4" fmla="*/ 7436571 h 8181707"/>
              <a:gd name="connsiteX5" fmla="*/ 3725589 w 4470725"/>
              <a:gd name="connsiteY5" fmla="*/ 8181707 h 8181707"/>
              <a:gd name="connsiteX6" fmla="*/ 745136 w 4470725"/>
              <a:gd name="connsiteY6" fmla="*/ 8181707 h 8181707"/>
              <a:gd name="connsiteX7" fmla="*/ 0 w 4470725"/>
              <a:gd name="connsiteY7" fmla="*/ 7436571 h 8181707"/>
              <a:gd name="connsiteX8" fmla="*/ 0 w 4470725"/>
              <a:gd name="connsiteY8" fmla="*/ 745136 h 8181707"/>
              <a:gd name="connsiteX0" fmla="*/ 742461 w 5213186"/>
              <a:gd name="connsiteY0" fmla="*/ 745136 h 8181707"/>
              <a:gd name="connsiteX1" fmla="*/ 1487597 w 5213186"/>
              <a:gd name="connsiteY1" fmla="*/ 0 h 8181707"/>
              <a:gd name="connsiteX2" fmla="*/ 4468050 w 5213186"/>
              <a:gd name="connsiteY2" fmla="*/ 0 h 8181707"/>
              <a:gd name="connsiteX3" fmla="*/ 5213186 w 5213186"/>
              <a:gd name="connsiteY3" fmla="*/ 745136 h 8181707"/>
              <a:gd name="connsiteX4" fmla="*/ 5213186 w 5213186"/>
              <a:gd name="connsiteY4" fmla="*/ 7436571 h 8181707"/>
              <a:gd name="connsiteX5" fmla="*/ 4468050 w 5213186"/>
              <a:gd name="connsiteY5" fmla="*/ 8181707 h 8181707"/>
              <a:gd name="connsiteX6" fmla="*/ 1487597 w 5213186"/>
              <a:gd name="connsiteY6" fmla="*/ 8181707 h 8181707"/>
              <a:gd name="connsiteX7" fmla="*/ 0 w 5213186"/>
              <a:gd name="connsiteY7" fmla="*/ 6053248 h 8181707"/>
              <a:gd name="connsiteX8" fmla="*/ 742461 w 5213186"/>
              <a:gd name="connsiteY8" fmla="*/ 745136 h 8181707"/>
              <a:gd name="connsiteX0" fmla="*/ 1055076 w 5525801"/>
              <a:gd name="connsiteY0" fmla="*/ 745136 h 8181707"/>
              <a:gd name="connsiteX1" fmla="*/ 1800212 w 5525801"/>
              <a:gd name="connsiteY1" fmla="*/ 0 h 8181707"/>
              <a:gd name="connsiteX2" fmla="*/ 4780665 w 5525801"/>
              <a:gd name="connsiteY2" fmla="*/ 0 h 8181707"/>
              <a:gd name="connsiteX3" fmla="*/ 5525801 w 5525801"/>
              <a:gd name="connsiteY3" fmla="*/ 745136 h 8181707"/>
              <a:gd name="connsiteX4" fmla="*/ 5525801 w 5525801"/>
              <a:gd name="connsiteY4" fmla="*/ 7436571 h 8181707"/>
              <a:gd name="connsiteX5" fmla="*/ 4780665 w 5525801"/>
              <a:gd name="connsiteY5" fmla="*/ 8181707 h 8181707"/>
              <a:gd name="connsiteX6" fmla="*/ 1800212 w 5525801"/>
              <a:gd name="connsiteY6" fmla="*/ 8181707 h 8181707"/>
              <a:gd name="connsiteX7" fmla="*/ 0 w 5525801"/>
              <a:gd name="connsiteY7" fmla="*/ 5482725 h 8181707"/>
              <a:gd name="connsiteX8" fmla="*/ 1055076 w 5525801"/>
              <a:gd name="connsiteY8" fmla="*/ 745136 h 8181707"/>
              <a:gd name="connsiteX0" fmla="*/ 1055076 w 5525801"/>
              <a:gd name="connsiteY0" fmla="*/ 745136 h 8181707"/>
              <a:gd name="connsiteX1" fmla="*/ 1800212 w 5525801"/>
              <a:gd name="connsiteY1" fmla="*/ 0 h 8181707"/>
              <a:gd name="connsiteX2" fmla="*/ 4780665 w 5525801"/>
              <a:gd name="connsiteY2" fmla="*/ 0 h 8181707"/>
              <a:gd name="connsiteX3" fmla="*/ 5525801 w 5525801"/>
              <a:gd name="connsiteY3" fmla="*/ 745136 h 8181707"/>
              <a:gd name="connsiteX4" fmla="*/ 5525801 w 5525801"/>
              <a:gd name="connsiteY4" fmla="*/ 7436571 h 8181707"/>
              <a:gd name="connsiteX5" fmla="*/ 4780665 w 5525801"/>
              <a:gd name="connsiteY5" fmla="*/ 8181707 h 8181707"/>
              <a:gd name="connsiteX6" fmla="*/ 2120643 w 5525801"/>
              <a:gd name="connsiteY6" fmla="*/ 7384538 h 8181707"/>
              <a:gd name="connsiteX7" fmla="*/ 0 w 5525801"/>
              <a:gd name="connsiteY7" fmla="*/ 5482725 h 8181707"/>
              <a:gd name="connsiteX8" fmla="*/ 1055076 w 5525801"/>
              <a:gd name="connsiteY8" fmla="*/ 745136 h 8181707"/>
              <a:gd name="connsiteX0" fmla="*/ 1055076 w 5525801"/>
              <a:gd name="connsiteY0" fmla="*/ 745136 h 8181707"/>
              <a:gd name="connsiteX1" fmla="*/ 1800212 w 5525801"/>
              <a:gd name="connsiteY1" fmla="*/ 0 h 8181707"/>
              <a:gd name="connsiteX2" fmla="*/ 4780665 w 5525801"/>
              <a:gd name="connsiteY2" fmla="*/ 0 h 8181707"/>
              <a:gd name="connsiteX3" fmla="*/ 5525801 w 5525801"/>
              <a:gd name="connsiteY3" fmla="*/ 745136 h 8181707"/>
              <a:gd name="connsiteX4" fmla="*/ 5525801 w 5525801"/>
              <a:gd name="connsiteY4" fmla="*/ 7436571 h 8181707"/>
              <a:gd name="connsiteX5" fmla="*/ 4780665 w 5525801"/>
              <a:gd name="connsiteY5" fmla="*/ 8181707 h 8181707"/>
              <a:gd name="connsiteX6" fmla="*/ 2120643 w 5525801"/>
              <a:gd name="connsiteY6" fmla="*/ 7384538 h 8181707"/>
              <a:gd name="connsiteX7" fmla="*/ 0 w 5525801"/>
              <a:gd name="connsiteY7" fmla="*/ 5482725 h 8181707"/>
              <a:gd name="connsiteX8" fmla="*/ 1055076 w 5525801"/>
              <a:gd name="connsiteY8" fmla="*/ 745136 h 8181707"/>
              <a:gd name="connsiteX0" fmla="*/ 1055076 w 5525801"/>
              <a:gd name="connsiteY0" fmla="*/ 745136 h 8181707"/>
              <a:gd name="connsiteX1" fmla="*/ 1800212 w 5525801"/>
              <a:gd name="connsiteY1" fmla="*/ 0 h 8181707"/>
              <a:gd name="connsiteX2" fmla="*/ 4780665 w 5525801"/>
              <a:gd name="connsiteY2" fmla="*/ 0 h 8181707"/>
              <a:gd name="connsiteX3" fmla="*/ 5525801 w 5525801"/>
              <a:gd name="connsiteY3" fmla="*/ 745136 h 8181707"/>
              <a:gd name="connsiteX4" fmla="*/ 5525801 w 5525801"/>
              <a:gd name="connsiteY4" fmla="*/ 7436571 h 8181707"/>
              <a:gd name="connsiteX5" fmla="*/ 4780665 w 5525801"/>
              <a:gd name="connsiteY5" fmla="*/ 8181707 h 8181707"/>
              <a:gd name="connsiteX6" fmla="*/ 2120643 w 5525801"/>
              <a:gd name="connsiteY6" fmla="*/ 7384538 h 8181707"/>
              <a:gd name="connsiteX7" fmla="*/ 0 w 5525801"/>
              <a:gd name="connsiteY7" fmla="*/ 5482725 h 8181707"/>
              <a:gd name="connsiteX8" fmla="*/ 1055076 w 5525801"/>
              <a:gd name="connsiteY8" fmla="*/ 745136 h 8181707"/>
              <a:gd name="connsiteX0" fmla="*/ 1055076 w 5525801"/>
              <a:gd name="connsiteY0" fmla="*/ 745136 h 7892538"/>
              <a:gd name="connsiteX1" fmla="*/ 1800212 w 5525801"/>
              <a:gd name="connsiteY1" fmla="*/ 0 h 7892538"/>
              <a:gd name="connsiteX2" fmla="*/ 4780665 w 5525801"/>
              <a:gd name="connsiteY2" fmla="*/ 0 h 7892538"/>
              <a:gd name="connsiteX3" fmla="*/ 5525801 w 5525801"/>
              <a:gd name="connsiteY3" fmla="*/ 745136 h 7892538"/>
              <a:gd name="connsiteX4" fmla="*/ 5525801 w 5525801"/>
              <a:gd name="connsiteY4" fmla="*/ 7436571 h 7892538"/>
              <a:gd name="connsiteX5" fmla="*/ 4749403 w 5525801"/>
              <a:gd name="connsiteY5" fmla="*/ 7892538 h 7892538"/>
              <a:gd name="connsiteX6" fmla="*/ 2120643 w 5525801"/>
              <a:gd name="connsiteY6" fmla="*/ 7384538 h 7892538"/>
              <a:gd name="connsiteX7" fmla="*/ 0 w 5525801"/>
              <a:gd name="connsiteY7" fmla="*/ 5482725 h 7892538"/>
              <a:gd name="connsiteX8" fmla="*/ 1055076 w 5525801"/>
              <a:gd name="connsiteY8" fmla="*/ 745136 h 7892538"/>
              <a:gd name="connsiteX0" fmla="*/ 1055076 w 5525801"/>
              <a:gd name="connsiteY0" fmla="*/ 745136 h 8067708"/>
              <a:gd name="connsiteX1" fmla="*/ 1800212 w 5525801"/>
              <a:gd name="connsiteY1" fmla="*/ 0 h 8067708"/>
              <a:gd name="connsiteX2" fmla="*/ 4780665 w 5525801"/>
              <a:gd name="connsiteY2" fmla="*/ 0 h 8067708"/>
              <a:gd name="connsiteX3" fmla="*/ 5525801 w 5525801"/>
              <a:gd name="connsiteY3" fmla="*/ 745136 h 8067708"/>
              <a:gd name="connsiteX4" fmla="*/ 5330417 w 5525801"/>
              <a:gd name="connsiteY4" fmla="*/ 7882048 h 8067708"/>
              <a:gd name="connsiteX5" fmla="*/ 4749403 w 5525801"/>
              <a:gd name="connsiteY5" fmla="*/ 7892538 h 8067708"/>
              <a:gd name="connsiteX6" fmla="*/ 2120643 w 5525801"/>
              <a:gd name="connsiteY6" fmla="*/ 7384538 h 8067708"/>
              <a:gd name="connsiteX7" fmla="*/ 0 w 5525801"/>
              <a:gd name="connsiteY7" fmla="*/ 5482725 h 8067708"/>
              <a:gd name="connsiteX8" fmla="*/ 1055076 w 5525801"/>
              <a:gd name="connsiteY8" fmla="*/ 745136 h 8067708"/>
              <a:gd name="connsiteX0" fmla="*/ 1055076 w 5525801"/>
              <a:gd name="connsiteY0" fmla="*/ 745136 h 8050065"/>
              <a:gd name="connsiteX1" fmla="*/ 1800212 w 5525801"/>
              <a:gd name="connsiteY1" fmla="*/ 0 h 8050065"/>
              <a:gd name="connsiteX2" fmla="*/ 4780665 w 5525801"/>
              <a:gd name="connsiteY2" fmla="*/ 0 h 8050065"/>
              <a:gd name="connsiteX3" fmla="*/ 5525801 w 5525801"/>
              <a:gd name="connsiteY3" fmla="*/ 745136 h 8050065"/>
              <a:gd name="connsiteX4" fmla="*/ 5366993 w 5525801"/>
              <a:gd name="connsiteY4" fmla="*/ 7857664 h 8050065"/>
              <a:gd name="connsiteX5" fmla="*/ 4749403 w 5525801"/>
              <a:gd name="connsiteY5" fmla="*/ 7892538 h 8050065"/>
              <a:gd name="connsiteX6" fmla="*/ 2120643 w 5525801"/>
              <a:gd name="connsiteY6" fmla="*/ 7384538 h 8050065"/>
              <a:gd name="connsiteX7" fmla="*/ 0 w 5525801"/>
              <a:gd name="connsiteY7" fmla="*/ 5482725 h 8050065"/>
              <a:gd name="connsiteX8" fmla="*/ 1055076 w 5525801"/>
              <a:gd name="connsiteY8" fmla="*/ 745136 h 8050065"/>
              <a:gd name="connsiteX0" fmla="*/ 1055076 w 5525801"/>
              <a:gd name="connsiteY0" fmla="*/ 745136 h 7892538"/>
              <a:gd name="connsiteX1" fmla="*/ 1800212 w 5525801"/>
              <a:gd name="connsiteY1" fmla="*/ 0 h 7892538"/>
              <a:gd name="connsiteX2" fmla="*/ 4780665 w 5525801"/>
              <a:gd name="connsiteY2" fmla="*/ 0 h 7892538"/>
              <a:gd name="connsiteX3" fmla="*/ 5525801 w 5525801"/>
              <a:gd name="connsiteY3" fmla="*/ 745136 h 7892538"/>
              <a:gd name="connsiteX4" fmla="*/ 5366993 w 5525801"/>
              <a:gd name="connsiteY4" fmla="*/ 7857664 h 7892538"/>
              <a:gd name="connsiteX5" fmla="*/ 4749403 w 5525801"/>
              <a:gd name="connsiteY5" fmla="*/ 7892538 h 7892538"/>
              <a:gd name="connsiteX6" fmla="*/ 2120643 w 5525801"/>
              <a:gd name="connsiteY6" fmla="*/ 7384538 h 7892538"/>
              <a:gd name="connsiteX7" fmla="*/ 0 w 5525801"/>
              <a:gd name="connsiteY7" fmla="*/ 5482725 h 7892538"/>
              <a:gd name="connsiteX8" fmla="*/ 1055076 w 5525801"/>
              <a:gd name="connsiteY8" fmla="*/ 745136 h 7892538"/>
              <a:gd name="connsiteX0" fmla="*/ 1055076 w 5525801"/>
              <a:gd name="connsiteY0" fmla="*/ 745136 h 7869450"/>
              <a:gd name="connsiteX1" fmla="*/ 1800212 w 5525801"/>
              <a:gd name="connsiteY1" fmla="*/ 0 h 7869450"/>
              <a:gd name="connsiteX2" fmla="*/ 4780665 w 5525801"/>
              <a:gd name="connsiteY2" fmla="*/ 0 h 7869450"/>
              <a:gd name="connsiteX3" fmla="*/ 5525801 w 5525801"/>
              <a:gd name="connsiteY3" fmla="*/ 745136 h 7869450"/>
              <a:gd name="connsiteX4" fmla="*/ 5366993 w 5525801"/>
              <a:gd name="connsiteY4" fmla="*/ 7857664 h 7869450"/>
              <a:gd name="connsiteX5" fmla="*/ 4664059 w 5525801"/>
              <a:gd name="connsiteY5" fmla="*/ 7855962 h 7869450"/>
              <a:gd name="connsiteX6" fmla="*/ 2120643 w 5525801"/>
              <a:gd name="connsiteY6" fmla="*/ 7384538 h 7869450"/>
              <a:gd name="connsiteX7" fmla="*/ 0 w 5525801"/>
              <a:gd name="connsiteY7" fmla="*/ 5482725 h 7869450"/>
              <a:gd name="connsiteX8" fmla="*/ 1055076 w 5525801"/>
              <a:gd name="connsiteY8" fmla="*/ 745136 h 7869450"/>
              <a:gd name="connsiteX0" fmla="*/ 1055076 w 5525801"/>
              <a:gd name="connsiteY0" fmla="*/ 745136 h 7869450"/>
              <a:gd name="connsiteX1" fmla="*/ 1800212 w 5525801"/>
              <a:gd name="connsiteY1" fmla="*/ 0 h 7869450"/>
              <a:gd name="connsiteX2" fmla="*/ 4780665 w 5525801"/>
              <a:gd name="connsiteY2" fmla="*/ 0 h 7869450"/>
              <a:gd name="connsiteX3" fmla="*/ 5525801 w 5525801"/>
              <a:gd name="connsiteY3" fmla="*/ 745136 h 7869450"/>
              <a:gd name="connsiteX4" fmla="*/ 5366993 w 5525801"/>
              <a:gd name="connsiteY4" fmla="*/ 7857664 h 7869450"/>
              <a:gd name="connsiteX5" fmla="*/ 4664059 w 5525801"/>
              <a:gd name="connsiteY5" fmla="*/ 7855962 h 7869450"/>
              <a:gd name="connsiteX6" fmla="*/ 2120643 w 5525801"/>
              <a:gd name="connsiteY6" fmla="*/ 7384538 h 7869450"/>
              <a:gd name="connsiteX7" fmla="*/ 0 w 5525801"/>
              <a:gd name="connsiteY7" fmla="*/ 5482725 h 7869450"/>
              <a:gd name="connsiteX8" fmla="*/ 1055076 w 5525801"/>
              <a:gd name="connsiteY8" fmla="*/ 745136 h 7869450"/>
              <a:gd name="connsiteX0" fmla="*/ 1055076 w 5525801"/>
              <a:gd name="connsiteY0" fmla="*/ 745136 h 7869450"/>
              <a:gd name="connsiteX1" fmla="*/ 1800212 w 5525801"/>
              <a:gd name="connsiteY1" fmla="*/ 0 h 7869450"/>
              <a:gd name="connsiteX2" fmla="*/ 4780665 w 5525801"/>
              <a:gd name="connsiteY2" fmla="*/ 0 h 7869450"/>
              <a:gd name="connsiteX3" fmla="*/ 5525801 w 5525801"/>
              <a:gd name="connsiteY3" fmla="*/ 745136 h 7869450"/>
              <a:gd name="connsiteX4" fmla="*/ 5366993 w 5525801"/>
              <a:gd name="connsiteY4" fmla="*/ 7857664 h 7869450"/>
              <a:gd name="connsiteX5" fmla="*/ 4664059 w 5525801"/>
              <a:gd name="connsiteY5" fmla="*/ 7855962 h 7869450"/>
              <a:gd name="connsiteX6" fmla="*/ 2120643 w 5525801"/>
              <a:gd name="connsiteY6" fmla="*/ 7384538 h 7869450"/>
              <a:gd name="connsiteX7" fmla="*/ 0 w 5525801"/>
              <a:gd name="connsiteY7" fmla="*/ 5482725 h 7869450"/>
              <a:gd name="connsiteX8" fmla="*/ 1055076 w 5525801"/>
              <a:gd name="connsiteY8" fmla="*/ 745136 h 7869450"/>
              <a:gd name="connsiteX0" fmla="*/ 1701252 w 5525801"/>
              <a:gd name="connsiteY0" fmla="*/ 952400 h 7869450"/>
              <a:gd name="connsiteX1" fmla="*/ 1800212 w 5525801"/>
              <a:gd name="connsiteY1" fmla="*/ 0 h 7869450"/>
              <a:gd name="connsiteX2" fmla="*/ 4780665 w 5525801"/>
              <a:gd name="connsiteY2" fmla="*/ 0 h 7869450"/>
              <a:gd name="connsiteX3" fmla="*/ 5525801 w 5525801"/>
              <a:gd name="connsiteY3" fmla="*/ 745136 h 7869450"/>
              <a:gd name="connsiteX4" fmla="*/ 5366993 w 5525801"/>
              <a:gd name="connsiteY4" fmla="*/ 7857664 h 7869450"/>
              <a:gd name="connsiteX5" fmla="*/ 4664059 w 5525801"/>
              <a:gd name="connsiteY5" fmla="*/ 7855962 h 7869450"/>
              <a:gd name="connsiteX6" fmla="*/ 2120643 w 5525801"/>
              <a:gd name="connsiteY6" fmla="*/ 7384538 h 7869450"/>
              <a:gd name="connsiteX7" fmla="*/ 0 w 5525801"/>
              <a:gd name="connsiteY7" fmla="*/ 5482725 h 7869450"/>
              <a:gd name="connsiteX8" fmla="*/ 1701252 w 5525801"/>
              <a:gd name="connsiteY8" fmla="*/ 952400 h 7869450"/>
              <a:gd name="connsiteX0" fmla="*/ 1701252 w 5525801"/>
              <a:gd name="connsiteY0" fmla="*/ 952400 h 7869450"/>
              <a:gd name="connsiteX1" fmla="*/ 1800212 w 5525801"/>
              <a:gd name="connsiteY1" fmla="*/ 0 h 7869450"/>
              <a:gd name="connsiteX2" fmla="*/ 4780665 w 5525801"/>
              <a:gd name="connsiteY2" fmla="*/ 0 h 7869450"/>
              <a:gd name="connsiteX3" fmla="*/ 5525801 w 5525801"/>
              <a:gd name="connsiteY3" fmla="*/ 745136 h 7869450"/>
              <a:gd name="connsiteX4" fmla="*/ 5366993 w 5525801"/>
              <a:gd name="connsiteY4" fmla="*/ 7857664 h 7869450"/>
              <a:gd name="connsiteX5" fmla="*/ 4664059 w 5525801"/>
              <a:gd name="connsiteY5" fmla="*/ 7855962 h 7869450"/>
              <a:gd name="connsiteX6" fmla="*/ 2120643 w 5525801"/>
              <a:gd name="connsiteY6" fmla="*/ 7384538 h 7869450"/>
              <a:gd name="connsiteX7" fmla="*/ 0 w 5525801"/>
              <a:gd name="connsiteY7" fmla="*/ 5482725 h 7869450"/>
              <a:gd name="connsiteX8" fmla="*/ 1701252 w 5525801"/>
              <a:gd name="connsiteY8" fmla="*/ 952400 h 7869450"/>
              <a:gd name="connsiteX0" fmla="*/ 1705131 w 5529680"/>
              <a:gd name="connsiteY0" fmla="*/ 952400 h 7869450"/>
              <a:gd name="connsiteX1" fmla="*/ 1804091 w 5529680"/>
              <a:gd name="connsiteY1" fmla="*/ 0 h 7869450"/>
              <a:gd name="connsiteX2" fmla="*/ 4784544 w 5529680"/>
              <a:gd name="connsiteY2" fmla="*/ 0 h 7869450"/>
              <a:gd name="connsiteX3" fmla="*/ 5529680 w 5529680"/>
              <a:gd name="connsiteY3" fmla="*/ 745136 h 7869450"/>
              <a:gd name="connsiteX4" fmla="*/ 5370872 w 5529680"/>
              <a:gd name="connsiteY4" fmla="*/ 7857664 h 7869450"/>
              <a:gd name="connsiteX5" fmla="*/ 4667938 w 5529680"/>
              <a:gd name="connsiteY5" fmla="*/ 7855962 h 7869450"/>
              <a:gd name="connsiteX6" fmla="*/ 2124522 w 5529680"/>
              <a:gd name="connsiteY6" fmla="*/ 7384538 h 7869450"/>
              <a:gd name="connsiteX7" fmla="*/ 3879 w 5529680"/>
              <a:gd name="connsiteY7" fmla="*/ 5482725 h 7869450"/>
              <a:gd name="connsiteX8" fmla="*/ 1705131 w 5529680"/>
              <a:gd name="connsiteY8" fmla="*/ 952400 h 7869450"/>
              <a:gd name="connsiteX0" fmla="*/ 1705131 w 5529680"/>
              <a:gd name="connsiteY0" fmla="*/ 952400 h 7869450"/>
              <a:gd name="connsiteX1" fmla="*/ 2944043 w 5529680"/>
              <a:gd name="connsiteY1" fmla="*/ 975360 h 7869450"/>
              <a:gd name="connsiteX2" fmla="*/ 4784544 w 5529680"/>
              <a:gd name="connsiteY2" fmla="*/ 0 h 7869450"/>
              <a:gd name="connsiteX3" fmla="*/ 5529680 w 5529680"/>
              <a:gd name="connsiteY3" fmla="*/ 745136 h 7869450"/>
              <a:gd name="connsiteX4" fmla="*/ 5370872 w 5529680"/>
              <a:gd name="connsiteY4" fmla="*/ 7857664 h 7869450"/>
              <a:gd name="connsiteX5" fmla="*/ 4667938 w 5529680"/>
              <a:gd name="connsiteY5" fmla="*/ 7855962 h 7869450"/>
              <a:gd name="connsiteX6" fmla="*/ 2124522 w 5529680"/>
              <a:gd name="connsiteY6" fmla="*/ 7384538 h 7869450"/>
              <a:gd name="connsiteX7" fmla="*/ 3879 w 5529680"/>
              <a:gd name="connsiteY7" fmla="*/ 5482725 h 7869450"/>
              <a:gd name="connsiteX8" fmla="*/ 1705131 w 5529680"/>
              <a:gd name="connsiteY8" fmla="*/ 952400 h 7869450"/>
              <a:gd name="connsiteX0" fmla="*/ 1705131 w 5529680"/>
              <a:gd name="connsiteY0" fmla="*/ 952400 h 7869450"/>
              <a:gd name="connsiteX1" fmla="*/ 2944043 w 5529680"/>
              <a:gd name="connsiteY1" fmla="*/ 975360 h 7869450"/>
              <a:gd name="connsiteX2" fmla="*/ 4784544 w 5529680"/>
              <a:gd name="connsiteY2" fmla="*/ 0 h 7869450"/>
              <a:gd name="connsiteX3" fmla="*/ 5529680 w 5529680"/>
              <a:gd name="connsiteY3" fmla="*/ 745136 h 7869450"/>
              <a:gd name="connsiteX4" fmla="*/ 5370872 w 5529680"/>
              <a:gd name="connsiteY4" fmla="*/ 7857664 h 7869450"/>
              <a:gd name="connsiteX5" fmla="*/ 4667938 w 5529680"/>
              <a:gd name="connsiteY5" fmla="*/ 7855962 h 7869450"/>
              <a:gd name="connsiteX6" fmla="*/ 2124522 w 5529680"/>
              <a:gd name="connsiteY6" fmla="*/ 7384538 h 7869450"/>
              <a:gd name="connsiteX7" fmla="*/ 3879 w 5529680"/>
              <a:gd name="connsiteY7" fmla="*/ 5482725 h 7869450"/>
              <a:gd name="connsiteX8" fmla="*/ 1705131 w 5529680"/>
              <a:gd name="connsiteY8" fmla="*/ 952400 h 7869450"/>
              <a:gd name="connsiteX0" fmla="*/ 1705131 w 5529680"/>
              <a:gd name="connsiteY0" fmla="*/ 345914 h 7262964"/>
              <a:gd name="connsiteX1" fmla="*/ 2944043 w 5529680"/>
              <a:gd name="connsiteY1" fmla="*/ 368874 h 7262964"/>
              <a:gd name="connsiteX2" fmla="*/ 4558992 w 5529680"/>
              <a:gd name="connsiteY2" fmla="*/ 362778 h 7262964"/>
              <a:gd name="connsiteX3" fmla="*/ 5529680 w 5529680"/>
              <a:gd name="connsiteY3" fmla="*/ 138650 h 7262964"/>
              <a:gd name="connsiteX4" fmla="*/ 5370872 w 5529680"/>
              <a:gd name="connsiteY4" fmla="*/ 7251178 h 7262964"/>
              <a:gd name="connsiteX5" fmla="*/ 4667938 w 5529680"/>
              <a:gd name="connsiteY5" fmla="*/ 7249476 h 7262964"/>
              <a:gd name="connsiteX6" fmla="*/ 2124522 w 5529680"/>
              <a:gd name="connsiteY6" fmla="*/ 6778052 h 7262964"/>
              <a:gd name="connsiteX7" fmla="*/ 3879 w 5529680"/>
              <a:gd name="connsiteY7" fmla="*/ 4876239 h 7262964"/>
              <a:gd name="connsiteX8" fmla="*/ 1705131 w 5529680"/>
              <a:gd name="connsiteY8" fmla="*/ 345914 h 7262964"/>
              <a:gd name="connsiteX0" fmla="*/ 1705131 w 5371184"/>
              <a:gd name="connsiteY0" fmla="*/ 174055 h 7091105"/>
              <a:gd name="connsiteX1" fmla="*/ 2944043 w 5371184"/>
              <a:gd name="connsiteY1" fmla="*/ 197015 h 7091105"/>
              <a:gd name="connsiteX2" fmla="*/ 4558992 w 5371184"/>
              <a:gd name="connsiteY2" fmla="*/ 190919 h 7091105"/>
              <a:gd name="connsiteX3" fmla="*/ 5371184 w 5371184"/>
              <a:gd name="connsiteY3" fmla="*/ 180151 h 7091105"/>
              <a:gd name="connsiteX4" fmla="*/ 5370872 w 5371184"/>
              <a:gd name="connsiteY4" fmla="*/ 7079319 h 7091105"/>
              <a:gd name="connsiteX5" fmla="*/ 4667938 w 5371184"/>
              <a:gd name="connsiteY5" fmla="*/ 7077617 h 7091105"/>
              <a:gd name="connsiteX6" fmla="*/ 2124522 w 5371184"/>
              <a:gd name="connsiteY6" fmla="*/ 6606193 h 7091105"/>
              <a:gd name="connsiteX7" fmla="*/ 3879 w 5371184"/>
              <a:gd name="connsiteY7" fmla="*/ 4704380 h 7091105"/>
              <a:gd name="connsiteX8" fmla="*/ 1705131 w 5371184"/>
              <a:gd name="connsiteY8" fmla="*/ 174055 h 7091105"/>
              <a:gd name="connsiteX0" fmla="*/ 1705131 w 5371184"/>
              <a:gd name="connsiteY0" fmla="*/ 0 h 6917050"/>
              <a:gd name="connsiteX1" fmla="*/ 2944043 w 5371184"/>
              <a:gd name="connsiteY1" fmla="*/ 22960 h 6917050"/>
              <a:gd name="connsiteX2" fmla="*/ 4558992 w 5371184"/>
              <a:gd name="connsiteY2" fmla="*/ 16864 h 6917050"/>
              <a:gd name="connsiteX3" fmla="*/ 5371184 w 5371184"/>
              <a:gd name="connsiteY3" fmla="*/ 6096 h 6917050"/>
              <a:gd name="connsiteX4" fmla="*/ 5370872 w 5371184"/>
              <a:gd name="connsiteY4" fmla="*/ 6905264 h 6917050"/>
              <a:gd name="connsiteX5" fmla="*/ 4667938 w 5371184"/>
              <a:gd name="connsiteY5" fmla="*/ 6903562 h 6917050"/>
              <a:gd name="connsiteX6" fmla="*/ 2124522 w 5371184"/>
              <a:gd name="connsiteY6" fmla="*/ 6432138 h 6917050"/>
              <a:gd name="connsiteX7" fmla="*/ 3879 w 5371184"/>
              <a:gd name="connsiteY7" fmla="*/ 4530325 h 6917050"/>
              <a:gd name="connsiteX8" fmla="*/ 1705131 w 5371184"/>
              <a:gd name="connsiteY8" fmla="*/ 0 h 6917050"/>
              <a:gd name="connsiteX0" fmla="*/ 1705131 w 7399365"/>
              <a:gd name="connsiteY0" fmla="*/ 0 h 6917050"/>
              <a:gd name="connsiteX1" fmla="*/ 2944043 w 7399365"/>
              <a:gd name="connsiteY1" fmla="*/ 22960 h 6917050"/>
              <a:gd name="connsiteX2" fmla="*/ 4558992 w 7399365"/>
              <a:gd name="connsiteY2" fmla="*/ 16864 h 6917050"/>
              <a:gd name="connsiteX3" fmla="*/ 7399365 w 7399365"/>
              <a:gd name="connsiteY3" fmla="*/ 6096 h 6917050"/>
              <a:gd name="connsiteX4" fmla="*/ 5370872 w 7399365"/>
              <a:gd name="connsiteY4" fmla="*/ 6905264 h 6917050"/>
              <a:gd name="connsiteX5" fmla="*/ 4667938 w 7399365"/>
              <a:gd name="connsiteY5" fmla="*/ 6903562 h 6917050"/>
              <a:gd name="connsiteX6" fmla="*/ 2124522 w 7399365"/>
              <a:gd name="connsiteY6" fmla="*/ 6432138 h 6917050"/>
              <a:gd name="connsiteX7" fmla="*/ 3879 w 7399365"/>
              <a:gd name="connsiteY7" fmla="*/ 4530325 h 6917050"/>
              <a:gd name="connsiteX8" fmla="*/ 1705131 w 7399365"/>
              <a:gd name="connsiteY8" fmla="*/ 0 h 6917050"/>
              <a:gd name="connsiteX0" fmla="*/ 1705131 w 7405928"/>
              <a:gd name="connsiteY0" fmla="*/ 0 h 6922466"/>
              <a:gd name="connsiteX1" fmla="*/ 2944043 w 7405928"/>
              <a:gd name="connsiteY1" fmla="*/ 22960 h 6922466"/>
              <a:gd name="connsiteX2" fmla="*/ 4558992 w 7405928"/>
              <a:gd name="connsiteY2" fmla="*/ 16864 h 6922466"/>
              <a:gd name="connsiteX3" fmla="*/ 7399365 w 7405928"/>
              <a:gd name="connsiteY3" fmla="*/ 6096 h 6922466"/>
              <a:gd name="connsiteX4" fmla="*/ 7405928 w 7405928"/>
              <a:gd name="connsiteY4" fmla="*/ 6912140 h 6922466"/>
              <a:gd name="connsiteX5" fmla="*/ 4667938 w 7405928"/>
              <a:gd name="connsiteY5" fmla="*/ 6903562 h 6922466"/>
              <a:gd name="connsiteX6" fmla="*/ 2124522 w 7405928"/>
              <a:gd name="connsiteY6" fmla="*/ 6432138 h 6922466"/>
              <a:gd name="connsiteX7" fmla="*/ 3879 w 7405928"/>
              <a:gd name="connsiteY7" fmla="*/ 4530325 h 6922466"/>
              <a:gd name="connsiteX8" fmla="*/ 1705131 w 7405928"/>
              <a:gd name="connsiteY8" fmla="*/ 0 h 6922466"/>
              <a:gd name="connsiteX0" fmla="*/ 1705131 w 7405928"/>
              <a:gd name="connsiteY0" fmla="*/ 0 h 6913894"/>
              <a:gd name="connsiteX1" fmla="*/ 2944043 w 7405928"/>
              <a:gd name="connsiteY1" fmla="*/ 22960 h 6913894"/>
              <a:gd name="connsiteX2" fmla="*/ 4558992 w 7405928"/>
              <a:gd name="connsiteY2" fmla="*/ 16864 h 6913894"/>
              <a:gd name="connsiteX3" fmla="*/ 7399365 w 7405928"/>
              <a:gd name="connsiteY3" fmla="*/ 6096 h 6913894"/>
              <a:gd name="connsiteX4" fmla="*/ 7405928 w 7405928"/>
              <a:gd name="connsiteY4" fmla="*/ 6912140 h 6913894"/>
              <a:gd name="connsiteX5" fmla="*/ 4667938 w 7405928"/>
              <a:gd name="connsiteY5" fmla="*/ 6903562 h 6913894"/>
              <a:gd name="connsiteX6" fmla="*/ 2124522 w 7405928"/>
              <a:gd name="connsiteY6" fmla="*/ 6432138 h 6913894"/>
              <a:gd name="connsiteX7" fmla="*/ 3879 w 7405928"/>
              <a:gd name="connsiteY7" fmla="*/ 4530325 h 6913894"/>
              <a:gd name="connsiteX8" fmla="*/ 1705131 w 7405928"/>
              <a:gd name="connsiteY8" fmla="*/ 0 h 6913894"/>
              <a:gd name="connsiteX0" fmla="*/ 1705131 w 7399469"/>
              <a:gd name="connsiteY0" fmla="*/ 0 h 6903567"/>
              <a:gd name="connsiteX1" fmla="*/ 2944043 w 7399469"/>
              <a:gd name="connsiteY1" fmla="*/ 22960 h 6903567"/>
              <a:gd name="connsiteX2" fmla="*/ 4558992 w 7399469"/>
              <a:gd name="connsiteY2" fmla="*/ 16864 h 6903567"/>
              <a:gd name="connsiteX3" fmla="*/ 7399365 w 7399469"/>
              <a:gd name="connsiteY3" fmla="*/ 6096 h 6903567"/>
              <a:gd name="connsiteX4" fmla="*/ 7370951 w 7399469"/>
              <a:gd name="connsiteY4" fmla="*/ 6897149 h 6903567"/>
              <a:gd name="connsiteX5" fmla="*/ 4667938 w 7399469"/>
              <a:gd name="connsiteY5" fmla="*/ 6903562 h 6903567"/>
              <a:gd name="connsiteX6" fmla="*/ 2124522 w 7399469"/>
              <a:gd name="connsiteY6" fmla="*/ 6432138 h 6903567"/>
              <a:gd name="connsiteX7" fmla="*/ 3879 w 7399469"/>
              <a:gd name="connsiteY7" fmla="*/ 4530325 h 6903567"/>
              <a:gd name="connsiteX8" fmla="*/ 1705131 w 7399469"/>
              <a:gd name="connsiteY8" fmla="*/ 0 h 6903567"/>
              <a:gd name="connsiteX0" fmla="*/ 1705131 w 7642772"/>
              <a:gd name="connsiteY0" fmla="*/ 0 h 6903562"/>
              <a:gd name="connsiteX1" fmla="*/ 2944043 w 7642772"/>
              <a:gd name="connsiteY1" fmla="*/ 22960 h 6903562"/>
              <a:gd name="connsiteX2" fmla="*/ 4558992 w 7642772"/>
              <a:gd name="connsiteY2" fmla="*/ 16864 h 6903562"/>
              <a:gd name="connsiteX3" fmla="*/ 7399365 w 7642772"/>
              <a:gd name="connsiteY3" fmla="*/ 6096 h 6903562"/>
              <a:gd name="connsiteX4" fmla="*/ 7370951 w 7642772"/>
              <a:gd name="connsiteY4" fmla="*/ 6897149 h 6903562"/>
              <a:gd name="connsiteX5" fmla="*/ 4667938 w 7642772"/>
              <a:gd name="connsiteY5" fmla="*/ 6903562 h 6903562"/>
              <a:gd name="connsiteX6" fmla="*/ 2124522 w 7642772"/>
              <a:gd name="connsiteY6" fmla="*/ 6432138 h 6903562"/>
              <a:gd name="connsiteX7" fmla="*/ 3879 w 7642772"/>
              <a:gd name="connsiteY7" fmla="*/ 4530325 h 6903562"/>
              <a:gd name="connsiteX8" fmla="*/ 1705131 w 7642772"/>
              <a:gd name="connsiteY8" fmla="*/ 0 h 6903562"/>
              <a:gd name="connsiteX0" fmla="*/ 1705131 w 7642772"/>
              <a:gd name="connsiteY0" fmla="*/ 0 h 6903572"/>
              <a:gd name="connsiteX1" fmla="*/ 2944043 w 7642772"/>
              <a:gd name="connsiteY1" fmla="*/ 22960 h 6903572"/>
              <a:gd name="connsiteX2" fmla="*/ 4558992 w 7642772"/>
              <a:gd name="connsiteY2" fmla="*/ 16864 h 6903572"/>
              <a:gd name="connsiteX3" fmla="*/ 7399365 w 7642772"/>
              <a:gd name="connsiteY3" fmla="*/ 6096 h 6903572"/>
              <a:gd name="connsiteX4" fmla="*/ 7370951 w 7642772"/>
              <a:gd name="connsiteY4" fmla="*/ 6897149 h 6903572"/>
              <a:gd name="connsiteX5" fmla="*/ 4667938 w 7642772"/>
              <a:gd name="connsiteY5" fmla="*/ 6903562 h 6903572"/>
              <a:gd name="connsiteX6" fmla="*/ 2124522 w 7642772"/>
              <a:gd name="connsiteY6" fmla="*/ 6432138 h 6903572"/>
              <a:gd name="connsiteX7" fmla="*/ 3879 w 7642772"/>
              <a:gd name="connsiteY7" fmla="*/ 4530325 h 6903572"/>
              <a:gd name="connsiteX8" fmla="*/ 1705131 w 7642772"/>
              <a:gd name="connsiteY8" fmla="*/ 0 h 6903572"/>
              <a:gd name="connsiteX0" fmla="*/ 1705131 w 7484650"/>
              <a:gd name="connsiteY0" fmla="*/ 0 h 6986743"/>
              <a:gd name="connsiteX1" fmla="*/ 2944043 w 7484650"/>
              <a:gd name="connsiteY1" fmla="*/ 22960 h 6986743"/>
              <a:gd name="connsiteX2" fmla="*/ 4558992 w 7484650"/>
              <a:gd name="connsiteY2" fmla="*/ 16864 h 6986743"/>
              <a:gd name="connsiteX3" fmla="*/ 7399365 w 7484650"/>
              <a:gd name="connsiteY3" fmla="*/ 6096 h 6986743"/>
              <a:gd name="connsiteX4" fmla="*/ 7370951 w 7484650"/>
              <a:gd name="connsiteY4" fmla="*/ 6897149 h 6986743"/>
              <a:gd name="connsiteX5" fmla="*/ 4667938 w 7484650"/>
              <a:gd name="connsiteY5" fmla="*/ 6903562 h 6986743"/>
              <a:gd name="connsiteX6" fmla="*/ 2124522 w 7484650"/>
              <a:gd name="connsiteY6" fmla="*/ 6432138 h 6986743"/>
              <a:gd name="connsiteX7" fmla="*/ 3879 w 7484650"/>
              <a:gd name="connsiteY7" fmla="*/ 4530325 h 6986743"/>
              <a:gd name="connsiteX8" fmla="*/ 1705131 w 7484650"/>
              <a:gd name="connsiteY8" fmla="*/ 0 h 6986743"/>
              <a:gd name="connsiteX0" fmla="*/ 1705131 w 7399869"/>
              <a:gd name="connsiteY0" fmla="*/ 0 h 7267146"/>
              <a:gd name="connsiteX1" fmla="*/ 2944043 w 7399869"/>
              <a:gd name="connsiteY1" fmla="*/ 22960 h 7267146"/>
              <a:gd name="connsiteX2" fmla="*/ 4558992 w 7399869"/>
              <a:gd name="connsiteY2" fmla="*/ 16864 h 7267146"/>
              <a:gd name="connsiteX3" fmla="*/ 7399365 w 7399869"/>
              <a:gd name="connsiteY3" fmla="*/ 6096 h 7267146"/>
              <a:gd name="connsiteX4" fmla="*/ 7370951 w 7399869"/>
              <a:gd name="connsiteY4" fmla="*/ 6897149 h 7267146"/>
              <a:gd name="connsiteX5" fmla="*/ 4667938 w 7399869"/>
              <a:gd name="connsiteY5" fmla="*/ 6903562 h 7267146"/>
              <a:gd name="connsiteX6" fmla="*/ 2124522 w 7399869"/>
              <a:gd name="connsiteY6" fmla="*/ 6432138 h 7267146"/>
              <a:gd name="connsiteX7" fmla="*/ 3879 w 7399869"/>
              <a:gd name="connsiteY7" fmla="*/ 4530325 h 7267146"/>
              <a:gd name="connsiteX8" fmla="*/ 1705131 w 7399869"/>
              <a:gd name="connsiteY8" fmla="*/ 0 h 7267146"/>
              <a:gd name="connsiteX0" fmla="*/ 1705131 w 7468515"/>
              <a:gd name="connsiteY0" fmla="*/ 0 h 6903572"/>
              <a:gd name="connsiteX1" fmla="*/ 2944043 w 7468515"/>
              <a:gd name="connsiteY1" fmla="*/ 22960 h 6903572"/>
              <a:gd name="connsiteX2" fmla="*/ 4558992 w 7468515"/>
              <a:gd name="connsiteY2" fmla="*/ 16864 h 6903572"/>
              <a:gd name="connsiteX3" fmla="*/ 7399365 w 7468515"/>
              <a:gd name="connsiteY3" fmla="*/ 6096 h 6903572"/>
              <a:gd name="connsiteX4" fmla="*/ 7370951 w 7468515"/>
              <a:gd name="connsiteY4" fmla="*/ 6897149 h 6903572"/>
              <a:gd name="connsiteX5" fmla="*/ 4667938 w 7468515"/>
              <a:gd name="connsiteY5" fmla="*/ 6903562 h 6903572"/>
              <a:gd name="connsiteX6" fmla="*/ 2124522 w 7468515"/>
              <a:gd name="connsiteY6" fmla="*/ 6432138 h 6903572"/>
              <a:gd name="connsiteX7" fmla="*/ 3879 w 7468515"/>
              <a:gd name="connsiteY7" fmla="*/ 4530325 h 6903572"/>
              <a:gd name="connsiteX8" fmla="*/ 1705131 w 7468515"/>
              <a:gd name="connsiteY8" fmla="*/ 0 h 6903572"/>
              <a:gd name="connsiteX0" fmla="*/ 1705131 w 7399471"/>
              <a:gd name="connsiteY0" fmla="*/ 0 h 6903572"/>
              <a:gd name="connsiteX1" fmla="*/ 2944043 w 7399471"/>
              <a:gd name="connsiteY1" fmla="*/ 22960 h 6903572"/>
              <a:gd name="connsiteX2" fmla="*/ 4558992 w 7399471"/>
              <a:gd name="connsiteY2" fmla="*/ 16864 h 6903572"/>
              <a:gd name="connsiteX3" fmla="*/ 7399365 w 7399471"/>
              <a:gd name="connsiteY3" fmla="*/ 6096 h 6903572"/>
              <a:gd name="connsiteX4" fmla="*/ 7370951 w 7399471"/>
              <a:gd name="connsiteY4" fmla="*/ 6897149 h 6903572"/>
              <a:gd name="connsiteX5" fmla="*/ 4667938 w 7399471"/>
              <a:gd name="connsiteY5" fmla="*/ 6903562 h 6903572"/>
              <a:gd name="connsiteX6" fmla="*/ 2124522 w 7399471"/>
              <a:gd name="connsiteY6" fmla="*/ 6432138 h 6903572"/>
              <a:gd name="connsiteX7" fmla="*/ 3879 w 7399471"/>
              <a:gd name="connsiteY7" fmla="*/ 4530325 h 6903572"/>
              <a:gd name="connsiteX8" fmla="*/ 1705131 w 7399471"/>
              <a:gd name="connsiteY8" fmla="*/ 0 h 6903572"/>
              <a:gd name="connsiteX0" fmla="*/ 1705131 w 7399471"/>
              <a:gd name="connsiteY0" fmla="*/ 9853 h 6897476"/>
              <a:gd name="connsiteX1" fmla="*/ 2944043 w 7399471"/>
              <a:gd name="connsiteY1" fmla="*/ 16864 h 6897476"/>
              <a:gd name="connsiteX2" fmla="*/ 4558992 w 7399471"/>
              <a:gd name="connsiteY2" fmla="*/ 10768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9853 h 6897476"/>
              <a:gd name="connsiteX0" fmla="*/ 1705131 w 7399471"/>
              <a:gd name="connsiteY0" fmla="*/ 9853 h 6897476"/>
              <a:gd name="connsiteX1" fmla="*/ 2944043 w 7399471"/>
              <a:gd name="connsiteY1" fmla="*/ 16864 h 6897476"/>
              <a:gd name="connsiteX2" fmla="*/ 4558992 w 7399471"/>
              <a:gd name="connsiteY2" fmla="*/ 10768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9853 h 6897476"/>
              <a:gd name="connsiteX0" fmla="*/ 1705131 w 7399471"/>
              <a:gd name="connsiteY0" fmla="*/ 9853 h 6897476"/>
              <a:gd name="connsiteX1" fmla="*/ 2944043 w 7399471"/>
              <a:gd name="connsiteY1" fmla="*/ 22180 h 6897476"/>
              <a:gd name="connsiteX2" fmla="*/ 4558992 w 7399471"/>
              <a:gd name="connsiteY2" fmla="*/ 10768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9853 h 6897476"/>
              <a:gd name="connsiteX0" fmla="*/ 1705131 w 7399471"/>
              <a:gd name="connsiteY0" fmla="*/ 9853 h 6897476"/>
              <a:gd name="connsiteX1" fmla="*/ 2944043 w 7399471"/>
              <a:gd name="connsiteY1" fmla="*/ 22180 h 6897476"/>
              <a:gd name="connsiteX2" fmla="*/ 4558992 w 7399471"/>
              <a:gd name="connsiteY2" fmla="*/ 10768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9853 h 6897476"/>
              <a:gd name="connsiteX0" fmla="*/ 1705131 w 7399471"/>
              <a:gd name="connsiteY0" fmla="*/ 20486 h 6897476"/>
              <a:gd name="connsiteX1" fmla="*/ 2944043 w 7399471"/>
              <a:gd name="connsiteY1" fmla="*/ 22180 h 6897476"/>
              <a:gd name="connsiteX2" fmla="*/ 4558992 w 7399471"/>
              <a:gd name="connsiteY2" fmla="*/ 10768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20486 h 6897476"/>
              <a:gd name="connsiteX0" fmla="*/ 1705131 w 7399471"/>
              <a:gd name="connsiteY0" fmla="*/ 20486 h 6897476"/>
              <a:gd name="connsiteX1" fmla="*/ 2944043 w 7399471"/>
              <a:gd name="connsiteY1" fmla="*/ 22180 h 6897476"/>
              <a:gd name="connsiteX2" fmla="*/ 4558992 w 7399471"/>
              <a:gd name="connsiteY2" fmla="*/ 16084 h 6897476"/>
              <a:gd name="connsiteX3" fmla="*/ 7399365 w 7399471"/>
              <a:gd name="connsiteY3" fmla="*/ 0 h 6897476"/>
              <a:gd name="connsiteX4" fmla="*/ 7370951 w 7399471"/>
              <a:gd name="connsiteY4" fmla="*/ 6891053 h 6897476"/>
              <a:gd name="connsiteX5" fmla="*/ 4667938 w 7399471"/>
              <a:gd name="connsiteY5" fmla="*/ 6897466 h 6897476"/>
              <a:gd name="connsiteX6" fmla="*/ 2124522 w 7399471"/>
              <a:gd name="connsiteY6" fmla="*/ 6426042 h 6897476"/>
              <a:gd name="connsiteX7" fmla="*/ 3879 w 7399471"/>
              <a:gd name="connsiteY7" fmla="*/ 4524229 h 6897476"/>
              <a:gd name="connsiteX8" fmla="*/ 1705131 w 7399471"/>
              <a:gd name="connsiteY8" fmla="*/ 20486 h 6897476"/>
              <a:gd name="connsiteX0" fmla="*/ 1705131 w 7574069"/>
              <a:gd name="connsiteY0" fmla="*/ 4402 h 7385507"/>
              <a:gd name="connsiteX1" fmla="*/ 2944043 w 7574069"/>
              <a:gd name="connsiteY1" fmla="*/ 6096 h 7385507"/>
              <a:gd name="connsiteX2" fmla="*/ 4558992 w 7574069"/>
              <a:gd name="connsiteY2" fmla="*/ 0 h 7385507"/>
              <a:gd name="connsiteX3" fmla="*/ 7378100 w 7574069"/>
              <a:gd name="connsiteY3" fmla="*/ 5181 h 7385507"/>
              <a:gd name="connsiteX4" fmla="*/ 7370951 w 7574069"/>
              <a:gd name="connsiteY4" fmla="*/ 6874969 h 7385507"/>
              <a:gd name="connsiteX5" fmla="*/ 4667938 w 7574069"/>
              <a:gd name="connsiteY5" fmla="*/ 6881382 h 7385507"/>
              <a:gd name="connsiteX6" fmla="*/ 2124522 w 7574069"/>
              <a:gd name="connsiteY6" fmla="*/ 6409958 h 7385507"/>
              <a:gd name="connsiteX7" fmla="*/ 3879 w 7574069"/>
              <a:gd name="connsiteY7" fmla="*/ 4508145 h 7385507"/>
              <a:gd name="connsiteX8" fmla="*/ 1705131 w 7574069"/>
              <a:gd name="connsiteY8" fmla="*/ 4402 h 7385507"/>
              <a:gd name="connsiteX0" fmla="*/ 1705131 w 7378321"/>
              <a:gd name="connsiteY0" fmla="*/ 4402 h 6881392"/>
              <a:gd name="connsiteX1" fmla="*/ 2944043 w 7378321"/>
              <a:gd name="connsiteY1" fmla="*/ 6096 h 6881392"/>
              <a:gd name="connsiteX2" fmla="*/ 4558992 w 7378321"/>
              <a:gd name="connsiteY2" fmla="*/ 0 h 6881392"/>
              <a:gd name="connsiteX3" fmla="*/ 7378100 w 7378321"/>
              <a:gd name="connsiteY3" fmla="*/ 5181 h 6881392"/>
              <a:gd name="connsiteX4" fmla="*/ 7370951 w 7378321"/>
              <a:gd name="connsiteY4" fmla="*/ 6874969 h 6881392"/>
              <a:gd name="connsiteX5" fmla="*/ 4667938 w 7378321"/>
              <a:gd name="connsiteY5" fmla="*/ 6881382 h 6881392"/>
              <a:gd name="connsiteX6" fmla="*/ 2124522 w 7378321"/>
              <a:gd name="connsiteY6" fmla="*/ 6409958 h 6881392"/>
              <a:gd name="connsiteX7" fmla="*/ 3879 w 7378321"/>
              <a:gd name="connsiteY7" fmla="*/ 4508145 h 6881392"/>
              <a:gd name="connsiteX8" fmla="*/ 1705131 w 7378321"/>
              <a:gd name="connsiteY8" fmla="*/ 4402 h 68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8321" h="6881392">
                <a:moveTo>
                  <a:pt x="1705131" y="4402"/>
                </a:moveTo>
                <a:lnTo>
                  <a:pt x="2944043" y="6096"/>
                </a:lnTo>
                <a:lnTo>
                  <a:pt x="4558992" y="0"/>
                </a:lnTo>
                <a:lnTo>
                  <a:pt x="7378100" y="5181"/>
                </a:lnTo>
                <a:cubicBezTo>
                  <a:pt x="7380288" y="2307196"/>
                  <a:pt x="7365445" y="6882569"/>
                  <a:pt x="7370951" y="6874969"/>
                </a:cubicBezTo>
                <a:cubicBezTo>
                  <a:pt x="7376457" y="6867369"/>
                  <a:pt x="5568942" y="6879244"/>
                  <a:pt x="4667938" y="6881382"/>
                </a:cubicBezTo>
                <a:cubicBezTo>
                  <a:pt x="3696980" y="6883520"/>
                  <a:pt x="2563895" y="6542715"/>
                  <a:pt x="2124522" y="6409958"/>
                </a:cubicBezTo>
                <a:cubicBezTo>
                  <a:pt x="384380" y="5878512"/>
                  <a:pt x="3879" y="4919672"/>
                  <a:pt x="3879" y="4508145"/>
                </a:cubicBezTo>
                <a:cubicBezTo>
                  <a:pt x="-69273" y="3381043"/>
                  <a:pt x="906555" y="2448240"/>
                  <a:pt x="1705131" y="440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58C8206-2C23-4936-11D4-6E950FD4A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3" y="5940424"/>
            <a:ext cx="2959100" cy="609600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CDBC3055-BAF0-FCE2-5278-D1ABFD55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6184769" cy="647079"/>
          </a:xfrm>
        </p:spPr>
        <p:txBody>
          <a:bodyPr anchor="b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3E17894-273F-5326-5C58-C5037E641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819897"/>
            <a:ext cx="6184769" cy="2488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een ondertitel toe te voegen.</a:t>
            </a:r>
          </a:p>
        </p:txBody>
      </p:sp>
    </p:spTree>
    <p:extLst>
      <p:ext uri="{BB962C8B-B14F-4D97-AF65-F5344CB8AC3E}">
        <p14:creationId xmlns:p14="http://schemas.microsoft.com/office/powerpoint/2010/main" val="64341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96230CC-871B-FB54-870E-2452F75C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de-D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20113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20113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1D4976AB-7EAA-4387-DC01-3AA192694C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835275"/>
            <a:ext cx="5159375" cy="35210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792F82C9-2A2C-56B1-4E5D-D413D4E512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4971" y="2835275"/>
            <a:ext cx="5159375" cy="35210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3A4116-CD0F-C6C5-7835-52704C41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BBFEC9F-D6DB-DB33-8456-3E73E3080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11363"/>
            <a:ext cx="5080462" cy="39576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BCA24B8C-2CFC-3AA2-926B-A0C5674CC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349" y="2011363"/>
            <a:ext cx="5080462" cy="395763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9A3F749-38F4-186E-A3FD-A796C4E4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19975" y="2090221"/>
            <a:ext cx="3932237" cy="36772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E0F269EE-EA7A-BEA6-F770-61983E840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090738"/>
            <a:ext cx="6261100" cy="36766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520289-854F-16C9-8E89-83BDB346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71ED6B1-8BA1-22A7-5561-F6DB04B1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E1E340BF-F5D3-4F36-9894-D7B5B2F29CDA}"/>
              </a:ext>
            </a:extLst>
          </p:cNvPr>
          <p:cNvSpPr/>
          <p:nvPr userDrawn="1"/>
        </p:nvSpPr>
        <p:spPr>
          <a:xfrm>
            <a:off x="0" y="6255845"/>
            <a:ext cx="12192000" cy="602155"/>
          </a:xfrm>
          <a:prstGeom prst="rect">
            <a:avLst/>
          </a:prstGeom>
          <a:solidFill>
            <a:srgbClr val="8066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0A528C-4C5F-473D-9DC1-E8B192FFC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704" y="365126"/>
            <a:ext cx="10996689" cy="9939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4000" b="1" i="0">
                <a:solidFill>
                  <a:srgbClr val="008F9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49831F-7C97-4CCA-A321-F049CF7116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704" y="1670339"/>
            <a:ext cx="5400000" cy="4590000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008F91"/>
              </a:buClr>
              <a:buSzPct val="125000"/>
              <a:buFont typeface="Century Gothic" panose="020B0502020202020204" pitchFamily="34" charset="0"/>
              <a:buChar char="▪"/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714375" indent="-357188">
              <a:buClr>
                <a:srgbClr val="008F91"/>
              </a:buClr>
              <a:buFont typeface="Century Gothic" panose="020B0502020202020204" pitchFamily="34" charset="0"/>
              <a:buChar char="▫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71563" indent="-357188">
              <a:buClr>
                <a:srgbClr val="008F91"/>
              </a:buClr>
              <a:buSzPct val="90000"/>
              <a:buFont typeface="Symbol" panose="05050102010706020507" pitchFamily="18" charset="2"/>
              <a:buChar char="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1" name="Tijdelijke aanduiding voor dianummer 11">
            <a:extLst>
              <a:ext uri="{FF2B5EF4-FFF2-40B4-BE49-F238E27FC236}">
                <a16:creationId xmlns:a16="http://schemas.microsoft.com/office/drawing/2014/main" id="{B516F246-A49B-4A0E-9008-8568EEB38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5640" y="6412922"/>
            <a:ext cx="616360" cy="288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C7542B0-25A2-47FA-B68A-E294C9D41D9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A622AA2-60CE-4627-A169-05AED3097D84}"/>
              </a:ext>
            </a:extLst>
          </p:cNvPr>
          <p:cNvSpPr/>
          <p:nvPr userDrawn="1"/>
        </p:nvSpPr>
        <p:spPr>
          <a:xfrm>
            <a:off x="2" y="0"/>
            <a:ext cx="714702" cy="6858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48000">
                <a:schemeClr val="bg1"/>
              </a:gs>
              <a:gs pos="99000">
                <a:srgbClr val="806626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1875053-BA62-604A-9CA5-939260FEE576}"/>
              </a:ext>
            </a:extLst>
          </p:cNvPr>
          <p:cNvSpPr txBox="1"/>
          <p:nvPr userDrawn="1"/>
        </p:nvSpPr>
        <p:spPr>
          <a:xfrm>
            <a:off x="80354" y="1587640"/>
            <a:ext cx="553998" cy="4668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/>
            <a:r>
              <a:rPr lang="nl-NL" sz="24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Kenniscentrum </a:t>
            </a:r>
            <a:r>
              <a:rPr lang="nl-NL" sz="2400" b="1" i="0" dirty="0" err="1">
                <a:solidFill>
                  <a:srgbClr val="008F9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Kinderpalliatieve</a:t>
            </a:r>
            <a:r>
              <a:rPr lang="nl-NL" sz="2400" b="1" i="0" dirty="0">
                <a:solidFill>
                  <a:srgbClr val="008F9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Zorg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449831F-7C97-4CCA-A321-F049CF71160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1393" y="1665844"/>
            <a:ext cx="5400000" cy="4590000"/>
          </a:xfrm>
          <a:prstGeom prst="rect">
            <a:avLst/>
          </a:prstGeom>
        </p:spPr>
        <p:txBody>
          <a:bodyPr/>
          <a:lstStyle>
            <a:lvl1pPr marL="357188" indent="-357188">
              <a:buClr>
                <a:srgbClr val="008F91"/>
              </a:buClr>
              <a:buSzPct val="125000"/>
              <a:buFont typeface="Century Gothic" panose="020B0502020202020204" pitchFamily="34" charset="0"/>
              <a:buChar char="▪"/>
              <a:defRPr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714375" indent="-357188">
              <a:buClr>
                <a:srgbClr val="008F91"/>
              </a:buClr>
              <a:buFont typeface="Century Gothic" panose="020B0502020202020204" pitchFamily="34" charset="0"/>
              <a:buChar char="▫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71563" indent="-357188">
              <a:buClr>
                <a:srgbClr val="008F91"/>
              </a:buClr>
              <a:buSzPct val="90000"/>
              <a:buFont typeface="Symbol" panose="05050102010706020507" pitchFamily="18" charset="2"/>
              <a:buChar char="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1CA5D39-90CE-6945-9E9F-38C1DDABA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9127" b="-5130"/>
          <a:stretch/>
        </p:blipFill>
        <p:spPr>
          <a:xfrm>
            <a:off x="80354" y="543163"/>
            <a:ext cx="613725" cy="63784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de-D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</a:t>
            </a:r>
            <a:endParaRPr lang="de-D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12.04.23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Kenniscentrum</a:t>
            </a:r>
            <a:r>
              <a:rPr lang="de-DE" dirty="0"/>
              <a:t> </a:t>
            </a:r>
            <a:r>
              <a:rPr lang="de-DE" dirty="0" err="1"/>
              <a:t>Kinderpalliatieve</a:t>
            </a:r>
            <a:r>
              <a:rPr lang="de-DE" dirty="0"/>
              <a:t> </a:t>
            </a:r>
            <a:r>
              <a:rPr lang="de-DE" dirty="0" err="1"/>
              <a:t>Zorg</a:t>
            </a:r>
            <a:endParaRPr lang="de-D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240C84-9A1C-FFC5-E59A-0852208A4B8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59372"/>
            <a:ext cx="704850" cy="70485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55DB9175-DD5F-C9B4-813F-7ABAB6B48A9A}"/>
              </a:ext>
            </a:extLst>
          </p:cNvPr>
          <p:cNvSpPr/>
          <p:nvPr userDrawn="1"/>
        </p:nvSpPr>
        <p:spPr>
          <a:xfrm>
            <a:off x="4310380" y="6784657"/>
            <a:ext cx="7881620" cy="114935"/>
          </a:xfrm>
          <a:prstGeom prst="rect">
            <a:avLst/>
          </a:prstGeom>
          <a:solidFill>
            <a:srgbClr val="009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6A5118-8919-DF35-08A0-46EB9D6D582D}"/>
              </a:ext>
            </a:extLst>
          </p:cNvPr>
          <p:cNvSpPr/>
          <p:nvPr userDrawn="1"/>
        </p:nvSpPr>
        <p:spPr>
          <a:xfrm>
            <a:off x="0" y="6785927"/>
            <a:ext cx="4751070" cy="114935"/>
          </a:xfrm>
          <a:prstGeom prst="rect">
            <a:avLst/>
          </a:prstGeom>
          <a:solidFill>
            <a:srgbClr val="998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6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7238" indent="-2365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1362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6PLazTPwE&amp;ab_channel=KenniscentrumKinderpalliatieveZ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inderpalliatief.nl/" TargetMode="External"/><Relationship Id="rId4" Type="http://schemas.openxmlformats.org/officeDocument/2006/relationships/hyperlink" Target="https://www.youtube.com/watch?v=bh1RAnxa1W4&amp;ab_channel=KenniscentrumKinderpalliatieveZ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inderpalliatief.nl/scholing/onderwijs" TargetMode="External"/><Relationship Id="rId3" Type="http://schemas.openxmlformats.org/officeDocument/2006/relationships/hyperlink" Target="https://kinderpalliatief.nl/scholing/training/sdid/94" TargetMode="External"/><Relationship Id="rId7" Type="http://schemas.openxmlformats.org/officeDocument/2006/relationships/hyperlink" Target="https://www.carend.nl/webinars?categorie=Kinderpalliatieve+Zorg" TargetMode="External"/><Relationship Id="rId2" Type="http://schemas.openxmlformats.org/officeDocument/2006/relationships/hyperlink" Target="https://kinderpalliatief.nl/scholing/training/sdid/9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inderpalliatief.nl/over-kinderpalliatieve-zorg/wat-is-kinderpalliatieve-zorg/complementaire-zorg" TargetMode="External"/><Relationship Id="rId5" Type="http://schemas.openxmlformats.org/officeDocument/2006/relationships/hyperlink" Target="https://www.nikutrecht.nl/scholingen" TargetMode="External"/><Relationship Id="rId4" Type="http://schemas.openxmlformats.org/officeDocument/2006/relationships/hyperlink" Target="https://kinderpalliatief.nl/scholing/e-learn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402920551?app_id=122963" TargetMode="External"/><Relationship Id="rId4" Type="http://schemas.openxmlformats.org/officeDocument/2006/relationships/hyperlink" Target="https://vimeo.com/402920551/a6298d21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muur, binnen&#10;&#10;Automatisch gegenereerde beschrijving">
            <a:extLst>
              <a:ext uri="{FF2B5EF4-FFF2-40B4-BE49-F238E27FC236}">
                <a16:creationId xmlns:a16="http://schemas.microsoft.com/office/drawing/2014/main" id="{3337F4BD-173B-AAC9-EEA5-69ACE371CD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r="1448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934BE6C-86EF-2E3B-F78A-CB19F19E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7235757" cy="1682658"/>
          </a:xfrm>
        </p:spPr>
        <p:txBody>
          <a:bodyPr anchor="t">
            <a:noAutofit/>
          </a:bodyPr>
          <a:lstStyle/>
          <a:p>
            <a:r>
              <a:rPr lang="nl-NL" sz="3200" dirty="0"/>
              <a:t>Interprofessioneel samenwerken:</a:t>
            </a:r>
            <a:br>
              <a:rPr lang="nl-NL" sz="3200" dirty="0"/>
            </a:br>
            <a:r>
              <a:rPr lang="nl-NL" sz="1500" dirty="0"/>
              <a:t> </a:t>
            </a:r>
            <a:br>
              <a:rPr lang="nl-NL" sz="3200" dirty="0"/>
            </a:br>
            <a:r>
              <a:rPr lang="nl-NL" sz="2500" dirty="0"/>
              <a:t>lessen uit de kinderpalliatieve zorg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770AE5-14AC-DC35-7D3F-5E851634F1C9}"/>
              </a:ext>
            </a:extLst>
          </p:cNvPr>
          <p:cNvSpPr txBox="1"/>
          <p:nvPr/>
        </p:nvSpPr>
        <p:spPr>
          <a:xfrm>
            <a:off x="838200" y="4497605"/>
            <a:ext cx="4512774" cy="7078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b="1" dirty="0"/>
              <a:t>Mara van Stiphout &amp; Marjolein Koot</a:t>
            </a:r>
          </a:p>
          <a:p>
            <a:r>
              <a:rPr lang="nl-NL" sz="2000" b="1" dirty="0"/>
              <a:t>18 april 2023</a:t>
            </a:r>
          </a:p>
        </p:txBody>
      </p:sp>
    </p:spTree>
    <p:extLst>
      <p:ext uri="{BB962C8B-B14F-4D97-AF65-F5344CB8AC3E}">
        <p14:creationId xmlns:p14="http://schemas.microsoft.com/office/powerpoint/2010/main" val="114515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5" descr="Afbeelding met binnen, persoon, tafel, venster&#10;&#10;Automatisch gegenereerde beschrijving">
            <a:extLst>
              <a:ext uri="{FF2B5EF4-FFF2-40B4-BE49-F238E27FC236}">
                <a16:creationId xmlns:a16="http://schemas.microsoft.com/office/drawing/2014/main" id="{09727E70-1A71-D040-C02E-E4BCB69043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487"/>
          <a:stretch/>
        </p:blipFill>
        <p:spPr>
          <a:xfrm>
            <a:off x="6002301" y="2213112"/>
            <a:ext cx="5671140" cy="3502163"/>
          </a:xfrm>
          <a:noFill/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F6348D8-53AA-9B0C-D625-86FAC8C41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3111"/>
            <a:ext cx="4343400" cy="37901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Gastles &amp; Praktijkopdracht: </a:t>
            </a:r>
            <a:r>
              <a:rPr lang="nl-NL" sz="1800" i="1" dirty="0"/>
              <a:t>Bekendheid en vindbaarheid van het NIK vergroten.</a:t>
            </a:r>
            <a:br>
              <a:rPr lang="nl-NL" sz="1800" i="1" dirty="0"/>
            </a:br>
            <a:endParaRPr lang="nl-NL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Studenten: </a:t>
            </a:r>
            <a:br>
              <a:rPr lang="nl-NL" sz="2400" dirty="0"/>
            </a:br>
            <a:r>
              <a:rPr lang="nl-NL" sz="1800" i="1" dirty="0"/>
              <a:t>techniek - zorg – communicatie</a:t>
            </a:r>
            <a:br>
              <a:rPr lang="nl-NL" sz="2000" i="1" dirty="0"/>
            </a:br>
            <a:r>
              <a:rPr lang="nl-NL" sz="2000" i="1" dirty="0"/>
              <a:t> </a:t>
            </a:r>
            <a:endParaRPr lang="nl-NL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Begeleiding vanuit KC: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i="1" dirty="0"/>
              <a:t>communicatiemedewerker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i="1" dirty="0"/>
              <a:t>NIK coördinator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800" i="1" dirty="0"/>
              <a:t>opleidingscoördinator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D264D4-EA71-99C8-6D60-9DAB09F7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</p:spPr>
        <p:txBody>
          <a:bodyPr anchor="ctr">
            <a:normAutofit/>
          </a:bodyPr>
          <a:lstStyle/>
          <a:p>
            <a:r>
              <a:rPr lang="nl-NL" sz="3700"/>
              <a:t>Best </a:t>
            </a:r>
            <a:r>
              <a:rPr lang="nl-NL" sz="3700" err="1"/>
              <a:t>Practice</a:t>
            </a:r>
            <a:r>
              <a:rPr lang="nl-NL" sz="3700"/>
              <a:t>: </a:t>
            </a:r>
            <a:r>
              <a:rPr lang="en-US" sz="3700"/>
              <a:t>Minor </a:t>
            </a:r>
            <a:r>
              <a:rPr lang="en-US" sz="3700" err="1"/>
              <a:t>Communicatie</a:t>
            </a:r>
            <a:r>
              <a:rPr lang="en-US" sz="3700"/>
              <a:t>? </a:t>
            </a:r>
            <a:r>
              <a:rPr lang="en-US" sz="3700" err="1"/>
              <a:t>Mij</a:t>
            </a:r>
            <a:r>
              <a:rPr lang="en-US" sz="3700"/>
              <a:t> ‘n </a:t>
            </a:r>
            <a:r>
              <a:rPr lang="en-US" sz="3700" err="1"/>
              <a:t>zorg</a:t>
            </a:r>
            <a:r>
              <a:rPr lang="en-US" sz="3700"/>
              <a:t>!</a:t>
            </a:r>
            <a:endParaRPr lang="nl-NL" sz="3700"/>
          </a:p>
        </p:txBody>
      </p:sp>
    </p:spTree>
    <p:extLst>
      <p:ext uri="{BB962C8B-B14F-4D97-AF65-F5344CB8AC3E}">
        <p14:creationId xmlns:p14="http://schemas.microsoft.com/office/powerpoint/2010/main" val="24069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E72A246-1E72-9B5E-5A47-73EEAC94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pic>
        <p:nvPicPr>
          <p:cNvPr id="1026" name="Picture 2" descr="Een “kletspot” voor professionals">
            <a:extLst>
              <a:ext uri="{FF2B5EF4-FFF2-40B4-BE49-F238E27FC236}">
                <a16:creationId xmlns:a16="http://schemas.microsoft.com/office/drawing/2014/main" id="{26183E10-72DC-425D-7274-C6DA7E97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25" y="1043609"/>
            <a:ext cx="3870739" cy="517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EE9653-BE25-354E-D3A3-E6248264C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1" y="1043610"/>
            <a:ext cx="3879120" cy="51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E03A3BC-4B3D-E3AA-A17C-1379A5F26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81" y="2057400"/>
            <a:ext cx="3811588" cy="3811588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DD3B3D-0481-C4D6-0C93-7596D6A7E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23706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har char="•"/>
            </a:pPr>
            <a:r>
              <a:rPr lang="nl-NL" sz="2400" dirty="0"/>
              <a:t>MDO als onderdeel van integrale en interprofessionele samenwerking</a:t>
            </a:r>
          </a:p>
          <a:p>
            <a:pPr marL="342900" indent="-342900">
              <a:buChar char="•"/>
            </a:pPr>
            <a:r>
              <a:rPr lang="en-US" sz="2400" dirty="0" err="1"/>
              <a:t>Belang</a:t>
            </a:r>
            <a:r>
              <a:rPr lang="en-US" sz="2400" dirty="0"/>
              <a:t> laten </a:t>
            </a:r>
            <a:r>
              <a:rPr lang="en-US" sz="2400" dirty="0" err="1"/>
              <a:t>inzien</a:t>
            </a:r>
            <a:r>
              <a:rPr lang="en-US" sz="2400" dirty="0"/>
              <a:t>; </a:t>
            </a:r>
            <a:r>
              <a:rPr lang="en-US" sz="2400" dirty="0" err="1"/>
              <a:t>middels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oefening</a:t>
            </a:r>
            <a:endParaRPr lang="en-US" sz="2400" dirty="0"/>
          </a:p>
          <a:p>
            <a:pPr marL="342900" indent="-342900">
              <a:buChar char="•"/>
            </a:pPr>
            <a:r>
              <a:rPr lang="en-US" sz="2400" dirty="0" err="1"/>
              <a:t>Opzet</a:t>
            </a:r>
            <a:r>
              <a:rPr lang="en-US" sz="2400" dirty="0"/>
              <a:t>; </a:t>
            </a:r>
          </a:p>
          <a:p>
            <a:pPr marL="800100" lvl="1" indent="-342900">
              <a:buChar char="•"/>
            </a:pPr>
            <a:r>
              <a:rPr lang="en-US" sz="2000" i="1" dirty="0" err="1"/>
              <a:t>vz</a:t>
            </a:r>
            <a:r>
              <a:rPr lang="en-US" sz="2000" i="1" dirty="0"/>
              <a:t> </a:t>
            </a:r>
            <a:r>
              <a:rPr lang="en-US" sz="2000" i="1" dirty="0" err="1"/>
              <a:t>en</a:t>
            </a:r>
            <a:r>
              <a:rPr lang="en-US" sz="2000" i="1" dirty="0"/>
              <a:t> (8) </a:t>
            </a:r>
            <a:r>
              <a:rPr lang="en-US" sz="2000" i="1" dirty="0" err="1"/>
              <a:t>rollen</a:t>
            </a:r>
            <a:r>
              <a:rPr lang="en-US" sz="2000" i="1" dirty="0"/>
              <a:t> (intra- / </a:t>
            </a:r>
            <a:r>
              <a:rPr lang="en-US" sz="2000" i="1" dirty="0" err="1"/>
              <a:t>extramuraal</a:t>
            </a:r>
            <a:r>
              <a:rPr lang="en-US" sz="2000" i="1" dirty="0"/>
              <a:t>), 2 </a:t>
            </a:r>
            <a:r>
              <a:rPr lang="en-US" sz="2000" i="1" dirty="0" err="1"/>
              <a:t>groepen</a:t>
            </a:r>
            <a:endParaRPr lang="en-US" sz="2000" i="1" dirty="0"/>
          </a:p>
          <a:p>
            <a:pPr marL="800100" lvl="1" indent="-342900">
              <a:buChar char="•"/>
            </a:pPr>
            <a:r>
              <a:rPr lang="en-US" sz="2000" i="1" dirty="0" err="1"/>
              <a:t>probleem</a:t>
            </a:r>
            <a:r>
              <a:rPr lang="en-US" sz="2000" i="1" dirty="0"/>
              <a:t> </a:t>
            </a:r>
            <a:r>
              <a:rPr lang="en-US" sz="2000" i="1" dirty="0" err="1"/>
              <a:t>bijv</a:t>
            </a:r>
            <a:r>
              <a:rPr lang="en-US" sz="2000" i="1" dirty="0"/>
              <a:t>. </a:t>
            </a:r>
            <a:r>
              <a:rPr lang="en-US" sz="2000" i="1" dirty="0" err="1"/>
              <a:t>benauwdheid</a:t>
            </a:r>
            <a:endParaRPr lang="en-US" sz="2000" i="1" dirty="0"/>
          </a:p>
          <a:p>
            <a:pPr marL="800100" lvl="1" indent="-342900">
              <a:buChar char="•"/>
            </a:pPr>
            <a:r>
              <a:rPr lang="en-US" sz="2000" i="1" dirty="0" err="1"/>
              <a:t>voorbereiding</a:t>
            </a:r>
            <a:r>
              <a:rPr lang="en-US" sz="2000" i="1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C39F95-3E04-B974-4292-4698FD18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</p:spPr>
        <p:txBody>
          <a:bodyPr anchor="ctr">
            <a:normAutofit/>
          </a:bodyPr>
          <a:lstStyle/>
          <a:p>
            <a:r>
              <a:rPr lang="nl-NL" sz="3400"/>
              <a:t>Best </a:t>
            </a:r>
            <a:r>
              <a:rPr lang="nl-NL" sz="3400" err="1"/>
              <a:t>Practice</a:t>
            </a:r>
            <a:r>
              <a:rPr lang="nl-NL" sz="3400"/>
              <a:t>: Vervolgopleiding Kinderverpleegkunde</a:t>
            </a:r>
          </a:p>
        </p:txBody>
      </p:sp>
    </p:spTree>
    <p:extLst>
      <p:ext uri="{BB962C8B-B14F-4D97-AF65-F5344CB8AC3E}">
        <p14:creationId xmlns:p14="http://schemas.microsoft.com/office/powerpoint/2010/main" val="429420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8C1B43-EDD4-D9B6-4DB4-6B2B1B620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Ervaringsdeskundige (ouder/naasten, expert/professional)</a:t>
            </a:r>
          </a:p>
          <a:p>
            <a:r>
              <a:rPr lang="nl-NL" dirty="0"/>
              <a:t>Inhoud ontwikkelen met werkveld</a:t>
            </a:r>
          </a:p>
          <a:p>
            <a:r>
              <a:rPr lang="nl-NL" dirty="0"/>
              <a:t>Koppeling theorie/kennis &amp; praktijk</a:t>
            </a:r>
          </a:p>
          <a:p>
            <a:r>
              <a:rPr lang="nl-NL" dirty="0"/>
              <a:t>Vertaling naar eigen (werk)praktijk</a:t>
            </a:r>
          </a:p>
          <a:p>
            <a:r>
              <a:rPr lang="nl-NL" dirty="0"/>
              <a:t>Tijd, min. 2 lesuren</a:t>
            </a:r>
          </a:p>
          <a:p>
            <a:r>
              <a:rPr lang="nl-NL" dirty="0"/>
              <a:t>Bij voorkeur 2 gastdocenten, met verschillende perspectieven</a:t>
            </a:r>
          </a:p>
          <a:p>
            <a:r>
              <a:rPr lang="nl-NL" dirty="0"/>
              <a:t>Ruimte voor maatwerk</a:t>
            </a:r>
          </a:p>
          <a:p>
            <a:r>
              <a:rPr lang="nl-NL" dirty="0"/>
              <a:t>Zo mogelijk: multidisciplinair onderwijs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E4988C-48A3-E86F-1AB3-F82C6E2A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Randvoorwaarden</a:t>
            </a:r>
          </a:p>
        </p:txBody>
      </p:sp>
    </p:spTree>
    <p:extLst>
      <p:ext uri="{BB962C8B-B14F-4D97-AF65-F5344CB8AC3E}">
        <p14:creationId xmlns:p14="http://schemas.microsoft.com/office/powerpoint/2010/main" val="25403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rvaringen van zorgprofessionals">
            <a:extLst>
              <a:ext uri="{FF2B5EF4-FFF2-40B4-BE49-F238E27FC236}">
                <a16:creationId xmlns:a16="http://schemas.microsoft.com/office/drawing/2014/main" id="{E5DEC02F-6F65-AF25-273A-C4DD71748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3"/>
          <a:stretch/>
        </p:blipFill>
        <p:spPr bwMode="auto">
          <a:xfrm>
            <a:off x="5183188" y="2049462"/>
            <a:ext cx="6172200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DE430-AC5F-12CA-58D8-8AE6450D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Best </a:t>
            </a:r>
            <a:r>
              <a:rPr lang="nl-NL" sz="2400" dirty="0" err="1"/>
              <a:t>Practices</a:t>
            </a:r>
            <a:endParaRPr lang="nl-N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Werkvormen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400" dirty="0"/>
              <a:t>Randvoorwaarden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7894DD-3B35-A990-32BF-2E8C66D2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</p:spPr>
        <p:txBody>
          <a:bodyPr anchor="ctr">
            <a:normAutofit/>
          </a:bodyPr>
          <a:lstStyle/>
          <a:p>
            <a:r>
              <a:rPr lang="nl-NL" dirty="0"/>
              <a:t>Vragen en discussie</a:t>
            </a:r>
          </a:p>
        </p:txBody>
      </p:sp>
    </p:spTree>
    <p:extLst>
      <p:ext uri="{BB962C8B-B14F-4D97-AF65-F5344CB8AC3E}">
        <p14:creationId xmlns:p14="http://schemas.microsoft.com/office/powerpoint/2010/main" val="283209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6D9CFC0-3CA3-2D9E-585F-E9965EA143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r="19581"/>
          <a:stretch/>
        </p:blipFill>
        <p:spPr>
          <a:xfrm>
            <a:off x="4885684" y="1"/>
            <a:ext cx="7306316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873DA4-EC59-FD12-2E90-FD591D40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150002"/>
            <a:ext cx="6184769" cy="647079"/>
          </a:xfrm>
        </p:spPr>
        <p:txBody>
          <a:bodyPr>
            <a:normAutofit/>
          </a:bodyPr>
          <a:lstStyle/>
          <a:p>
            <a:r>
              <a:rPr lang="nl-NL" sz="3200" dirty="0"/>
              <a:t>Bedankt voor jullie aandacht!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2F17A8-6F00-3AB5-F96C-DF2C77CFB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304" y="4217015"/>
            <a:ext cx="4554380" cy="1962414"/>
          </a:xfrm>
        </p:spPr>
        <p:txBody>
          <a:bodyPr>
            <a:normAutofit/>
          </a:bodyPr>
          <a:lstStyle/>
          <a:p>
            <a:r>
              <a:rPr lang="nl-NL" sz="1500" dirty="0"/>
              <a:t>Benieuwd naar meer informatie over kinderpalliatieve zorg? Bekijk onze korte animaties: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‘</a:t>
            </a:r>
            <a:r>
              <a:rPr lang="nl-NL" sz="1500" dirty="0">
                <a:hlinkClick r:id="rId3"/>
              </a:rPr>
              <a:t>Wat is kinderpalliatieve zorg?</a:t>
            </a:r>
            <a:r>
              <a:rPr lang="nl-NL" sz="15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500" dirty="0"/>
              <a:t>‘</a:t>
            </a:r>
            <a:r>
              <a:rPr lang="nl-NL" sz="1500" dirty="0">
                <a:hlinkClick r:id="rId4"/>
              </a:rPr>
              <a:t>Maak kennis met het NIK</a:t>
            </a:r>
            <a:r>
              <a:rPr lang="nl-NL" sz="1500" dirty="0"/>
              <a:t>’</a:t>
            </a:r>
          </a:p>
          <a:p>
            <a:r>
              <a:rPr lang="nl-NL" sz="1500" dirty="0"/>
              <a:t>Of bezoek onze website: </a:t>
            </a:r>
            <a:r>
              <a:rPr lang="nl-NL" sz="1500" dirty="0">
                <a:hlinkClick r:id="rId5"/>
              </a:rPr>
              <a:t>www.kinderpalliatief.nl</a:t>
            </a:r>
            <a:r>
              <a:rPr lang="nl-NL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00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24F7D23-C9AA-D3A6-D7E1-F9668D793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243" y="5351930"/>
            <a:ext cx="3442426" cy="1303596"/>
          </a:xfrm>
        </p:spPr>
        <p:txBody>
          <a:bodyPr>
            <a:noAutofit/>
          </a:bodyPr>
          <a:lstStyle/>
          <a:p>
            <a:r>
              <a:rPr lang="nl-NL" b="1" dirty="0"/>
              <a:t>Mara van Stiphout</a:t>
            </a:r>
          </a:p>
          <a:p>
            <a:r>
              <a:rPr lang="nl-NL" i="1" dirty="0"/>
              <a:t>Beleidsadviseur en O2PZ- </a:t>
            </a:r>
            <a:r>
              <a:rPr lang="nl-NL" i="1"/>
              <a:t>ambassadeur Onderwijsknooppunt </a:t>
            </a:r>
            <a:r>
              <a:rPr lang="nl-NL" i="1" dirty="0"/>
              <a:t>kinderpalliatieve zorg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EAF0F55-D34B-76DF-D9B5-5905CCFE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</p:spPr>
        <p:txBody>
          <a:bodyPr anchor="ctr">
            <a:normAutofit/>
          </a:bodyPr>
          <a:lstStyle/>
          <a:p>
            <a:r>
              <a:rPr lang="nl-NL" dirty="0"/>
              <a:t>Even voorstellen &amp; kennismaken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83E2DD-16A5-C088-81E3-F8AA2D1D0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091" y="2038993"/>
            <a:ext cx="2302468" cy="2861055"/>
          </a:xfrm>
          <a:prstGeom prst="rect">
            <a:avLst/>
          </a:prstGeom>
        </p:spPr>
      </p:pic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3D86D8FA-FA91-43A3-E6D4-8EFCDC2FD22E}"/>
              </a:ext>
            </a:extLst>
          </p:cNvPr>
          <p:cNvSpPr txBox="1">
            <a:spLocks/>
          </p:cNvSpPr>
          <p:nvPr/>
        </p:nvSpPr>
        <p:spPr>
          <a:xfrm>
            <a:off x="4451091" y="5289854"/>
            <a:ext cx="3442426" cy="142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Marjolein Koot</a:t>
            </a:r>
          </a:p>
          <a:p>
            <a:r>
              <a:rPr lang="nl-NL" i="1" dirty="0"/>
              <a:t>Opleidingscoördinator</a:t>
            </a:r>
          </a:p>
          <a:p>
            <a:r>
              <a:rPr lang="nl-NL" i="1" dirty="0"/>
              <a:t>‘Ieder ernstig ziek kind heeft recht op de allerbeste zorg en producten.’</a:t>
            </a:r>
          </a:p>
          <a:p>
            <a:endParaRPr lang="nl-NL" dirty="0"/>
          </a:p>
        </p:txBody>
      </p:sp>
      <p:pic>
        <p:nvPicPr>
          <p:cNvPr id="15" name="Picture 4" descr="Kenniscentrum Kinderpalliatieve Zorg Afbeelding">
            <a:extLst>
              <a:ext uri="{FF2B5EF4-FFF2-40B4-BE49-F238E27FC236}">
                <a16:creationId xmlns:a16="http://schemas.microsoft.com/office/drawing/2014/main" id="{DE506953-15EB-C799-C995-2410B191E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11551"/>
          <a:stretch/>
        </p:blipFill>
        <p:spPr bwMode="auto">
          <a:xfrm>
            <a:off x="8063982" y="2057399"/>
            <a:ext cx="3628427" cy="28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DFD3C7C8-C2E0-8D64-DA50-17FC0A6BCDD3}"/>
              </a:ext>
            </a:extLst>
          </p:cNvPr>
          <p:cNvSpPr txBox="1">
            <a:spLocks/>
          </p:cNvSpPr>
          <p:nvPr/>
        </p:nvSpPr>
        <p:spPr>
          <a:xfrm>
            <a:off x="9369287" y="5387830"/>
            <a:ext cx="1460305" cy="6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En jullie?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00E8E7-DC7B-82E9-789A-12AF12D43C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t="841" r="15398" b="38000"/>
          <a:stretch/>
        </p:blipFill>
        <p:spPr>
          <a:xfrm>
            <a:off x="838200" y="2038993"/>
            <a:ext cx="2302468" cy="29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Kenniscentrum Kinderpalliatieve Zorg Afbeelding">
            <a:extLst>
              <a:ext uri="{FF2B5EF4-FFF2-40B4-BE49-F238E27FC236}">
                <a16:creationId xmlns:a16="http://schemas.microsoft.com/office/drawing/2014/main" id="{0FF09936-D352-5BFF-6E47-D762895D7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16601"/>
          <a:stretch/>
        </p:blipFill>
        <p:spPr bwMode="auto">
          <a:xfrm>
            <a:off x="5633762" y="1523206"/>
            <a:ext cx="6172200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1DE430-AC5F-12CA-58D8-8AE6450D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74172" cy="3811588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/>
              <a:t>Introductie &amp; achtergrond</a:t>
            </a:r>
          </a:p>
          <a:p>
            <a:pPr lvl="0"/>
            <a:endParaRPr lang="nl-NL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/>
              <a:t>Werkvormen</a:t>
            </a:r>
          </a:p>
          <a:p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Randvoorwaarden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7894DD-3B35-A990-32BF-2E8C66D2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609"/>
            <a:ext cx="10515600" cy="647079"/>
          </a:xfrm>
        </p:spPr>
        <p:txBody>
          <a:bodyPr anchor="ctr">
            <a:normAutofit/>
          </a:bodyPr>
          <a:lstStyle/>
          <a:p>
            <a:r>
              <a:rPr lang="nl-NL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88081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 descr="Kenniscentrum_infographic_DEF.pdf">
            <a:extLst>
              <a:ext uri="{FF2B5EF4-FFF2-40B4-BE49-F238E27FC236}">
                <a16:creationId xmlns:a16="http://schemas.microsoft.com/office/drawing/2014/main" id="{A2B7A4EE-8012-5174-86B6-61E78C7FE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993" y="131279"/>
            <a:ext cx="9364014" cy="664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88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C6C3F71-DB2A-71FF-AD5D-2BDB1B87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Scholing </a:t>
            </a:r>
          </a:p>
        </p:txBody>
      </p:sp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6E5B3569-2825-7FF0-77E7-6BF2DA64E66E}"/>
              </a:ext>
            </a:extLst>
          </p:cNvPr>
          <p:cNvSpPr txBox="1">
            <a:spLocks/>
          </p:cNvSpPr>
          <p:nvPr/>
        </p:nvSpPr>
        <p:spPr>
          <a:xfrm>
            <a:off x="838200" y="2011363"/>
            <a:ext cx="9662160" cy="3957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Courier New" panose="02070309020205020404" pitchFamily="49" charset="0"/>
              <a:buChar char="o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72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1362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Basistraining kinderpalliatieve zorg </a:t>
            </a:r>
            <a:r>
              <a:rPr lang="nl-NL" sz="1800" dirty="0"/>
              <a:t>(</a:t>
            </a:r>
            <a:r>
              <a:rPr lang="nl-NL" sz="1800" dirty="0">
                <a:hlinkClick r:id="rId2"/>
              </a:rPr>
              <a:t>link</a:t>
            </a:r>
            <a:r>
              <a:rPr lang="nl-NL" sz="1800" dirty="0"/>
              <a:t>)</a:t>
            </a:r>
          </a:p>
          <a:p>
            <a:r>
              <a:rPr lang="nl-NL" sz="2400" dirty="0"/>
              <a:t>Advance Care Planning training </a:t>
            </a:r>
            <a:r>
              <a:rPr lang="nl-NL" sz="1800" dirty="0"/>
              <a:t>(</a:t>
            </a:r>
            <a:r>
              <a:rPr lang="nl-NL" sz="1800" dirty="0">
                <a:hlinkClick r:id="rId3"/>
              </a:rPr>
              <a:t>link</a:t>
            </a:r>
            <a:r>
              <a:rPr lang="nl-NL" sz="1800" dirty="0"/>
              <a:t>)</a:t>
            </a:r>
          </a:p>
          <a:p>
            <a:r>
              <a:rPr lang="nl-NL" sz="2400" dirty="0"/>
              <a:t>E-</a:t>
            </a:r>
            <a:r>
              <a:rPr lang="nl-NL" sz="2400" dirty="0" err="1"/>
              <a:t>learnings</a:t>
            </a:r>
            <a:r>
              <a:rPr lang="nl-NL" sz="2400" dirty="0"/>
              <a:t> </a:t>
            </a:r>
            <a:r>
              <a:rPr lang="nl-NL" sz="1800" dirty="0"/>
              <a:t>(</a:t>
            </a:r>
            <a:r>
              <a:rPr lang="nl-NL" sz="1800" dirty="0">
                <a:hlinkClick r:id="rId4"/>
              </a:rPr>
              <a:t>link</a:t>
            </a:r>
            <a:r>
              <a:rPr lang="nl-NL" sz="1800" dirty="0"/>
              <a:t>) </a:t>
            </a:r>
          </a:p>
          <a:p>
            <a:r>
              <a:rPr lang="nl-NL" sz="2400" dirty="0"/>
              <a:t>Deskundigheidsbevordering in de NIK </a:t>
            </a:r>
            <a:r>
              <a:rPr lang="nl-NL" sz="1800" dirty="0"/>
              <a:t>(</a:t>
            </a:r>
            <a:r>
              <a:rPr lang="nl-NL" sz="1800" dirty="0">
                <a:hlinkClick r:id="rId5"/>
              </a:rPr>
              <a:t>link</a:t>
            </a:r>
            <a:r>
              <a:rPr lang="nl-NL" sz="1800" dirty="0"/>
              <a:t>)</a:t>
            </a:r>
          </a:p>
          <a:p>
            <a:r>
              <a:rPr lang="nl-NL" sz="2400" dirty="0"/>
              <a:t>Ontwikkelen van </a:t>
            </a:r>
            <a:r>
              <a:rPr lang="nl-NL" sz="2400" dirty="0" err="1"/>
              <a:t>weblectures</a:t>
            </a:r>
            <a:r>
              <a:rPr lang="nl-NL" sz="2400" dirty="0"/>
              <a:t> en </a:t>
            </a:r>
            <a:r>
              <a:rPr lang="nl-NL" sz="2400" dirty="0" err="1"/>
              <a:t>webinars</a:t>
            </a:r>
            <a:r>
              <a:rPr lang="nl-NL" sz="2400" dirty="0"/>
              <a:t> </a:t>
            </a:r>
            <a:r>
              <a:rPr lang="nl-NL" sz="1800" dirty="0"/>
              <a:t>(</a:t>
            </a:r>
            <a:r>
              <a:rPr lang="nl-NL" sz="1800" dirty="0">
                <a:hlinkClick r:id="rId6"/>
              </a:rPr>
              <a:t>link</a:t>
            </a:r>
            <a:r>
              <a:rPr lang="nl-NL" sz="1800" dirty="0"/>
              <a:t> en </a:t>
            </a:r>
            <a:r>
              <a:rPr lang="nl-NL" sz="1800" dirty="0">
                <a:hlinkClick r:id="rId7"/>
              </a:rPr>
              <a:t>link</a:t>
            </a:r>
            <a:r>
              <a:rPr lang="nl-NL" sz="1800" dirty="0"/>
              <a:t>)</a:t>
            </a:r>
          </a:p>
          <a:p>
            <a:r>
              <a:rPr lang="nl-NL" sz="2400" dirty="0"/>
              <a:t>Ontwikkelen en verzorgen beroepsonderwijs </a:t>
            </a:r>
            <a:r>
              <a:rPr lang="nl-NL" sz="1800" dirty="0"/>
              <a:t>(</a:t>
            </a:r>
            <a:r>
              <a:rPr lang="nl-NL" sz="1800" dirty="0">
                <a:hlinkClick r:id="rId8"/>
              </a:rPr>
              <a:t>link</a:t>
            </a:r>
            <a:r>
              <a:rPr lang="nl-NL" sz="1800" dirty="0"/>
              <a:t>)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i="1" dirty="0">
                <a:solidFill>
                  <a:schemeClr val="accent2"/>
                </a:solidFill>
              </a:rPr>
              <a:t>Interprofessioneel samenwerken is altijd het uitgangspunt! </a:t>
            </a:r>
          </a:p>
        </p:txBody>
      </p:sp>
    </p:spTree>
    <p:extLst>
      <p:ext uri="{BB962C8B-B14F-4D97-AF65-F5344CB8AC3E}">
        <p14:creationId xmlns:p14="http://schemas.microsoft.com/office/powerpoint/2010/main" val="30613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793E05E-1832-286A-4159-FE4838E6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Beroepsonderwijs</a:t>
            </a:r>
          </a:p>
        </p:txBody>
      </p:sp>
      <p:pic>
        <p:nvPicPr>
          <p:cNvPr id="1028" name="Picture 4" descr="Kenniscentrum Kinderpalliatieve Zorg Afbeelding">
            <a:extLst>
              <a:ext uri="{FF2B5EF4-FFF2-40B4-BE49-F238E27FC236}">
                <a16:creationId xmlns:a16="http://schemas.microsoft.com/office/drawing/2014/main" id="{0B6E1D75-D6BC-4D3A-88DE-BF78F613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25" y="2388932"/>
            <a:ext cx="5347613" cy="267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5508142-B0CC-261E-43A3-7E6C76954228}"/>
              </a:ext>
            </a:extLst>
          </p:cNvPr>
          <p:cNvSpPr txBox="1"/>
          <p:nvPr/>
        </p:nvSpPr>
        <p:spPr>
          <a:xfrm>
            <a:off x="249575" y="5814391"/>
            <a:ext cx="352268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17 onderwijsinstellingen (HBO, MBO, post etc.)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646BB3-43C9-1C10-1712-7A53F358963E}"/>
              </a:ext>
            </a:extLst>
          </p:cNvPr>
          <p:cNvSpPr txBox="1"/>
          <p:nvPr/>
        </p:nvSpPr>
        <p:spPr>
          <a:xfrm>
            <a:off x="4054838" y="5814391"/>
            <a:ext cx="3962644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&gt; 40 gastlessen jaarlijks, aan ruim 850 studenten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3AEED73-45AA-730F-F36D-B0DEC1A5E3B9}"/>
              </a:ext>
            </a:extLst>
          </p:cNvPr>
          <p:cNvSpPr txBox="1"/>
          <p:nvPr/>
        </p:nvSpPr>
        <p:spPr>
          <a:xfrm>
            <a:off x="8300066" y="5791862"/>
            <a:ext cx="3779519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16 verschillende opleidingen (sociaal, zorg, paramedisch,...)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F2B8206-9CF0-0950-7625-8F65E86B82E8}"/>
              </a:ext>
            </a:extLst>
          </p:cNvPr>
          <p:cNvSpPr txBox="1"/>
          <p:nvPr/>
        </p:nvSpPr>
        <p:spPr>
          <a:xfrm>
            <a:off x="9382803" y="3049023"/>
            <a:ext cx="2305158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Samenwerking werkveld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AE36FBA-2517-C9E4-1E71-204FD3242536}"/>
              </a:ext>
            </a:extLst>
          </p:cNvPr>
          <p:cNvSpPr txBox="1"/>
          <p:nvPr/>
        </p:nvSpPr>
        <p:spPr>
          <a:xfrm>
            <a:off x="504039" y="3233690"/>
            <a:ext cx="254319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Praktijk - Theorie</a:t>
            </a:r>
          </a:p>
        </p:txBody>
      </p:sp>
    </p:spTree>
    <p:extLst>
      <p:ext uri="{BB962C8B-B14F-4D97-AF65-F5344CB8AC3E}">
        <p14:creationId xmlns:p14="http://schemas.microsoft.com/office/powerpoint/2010/main" val="158787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26B0E87-0EED-20C4-D4BC-CE6C0581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043609"/>
            <a:ext cx="11978640" cy="647079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Kinderpalliatieve</a:t>
            </a:r>
            <a:r>
              <a:rPr lang="nl-NL" dirty="0"/>
              <a:t> zorg = interprofessioneel samenwerken </a:t>
            </a:r>
          </a:p>
        </p:txBody>
      </p:sp>
      <p:pic>
        <p:nvPicPr>
          <p:cNvPr id="7" name="Onlinemedia 3" descr="Steeds meer ziekenhuizen hebben speciale teams voor ongeneeslijk zieke kinderen - RTL NIEUWS">
            <a:hlinkClick r:id="" action="ppaction://media"/>
            <a:extLst>
              <a:ext uri="{FF2B5EF4-FFF2-40B4-BE49-F238E27FC236}">
                <a16:creationId xmlns:a16="http://schemas.microsoft.com/office/drawing/2014/main" id="{B7E80593-73BA-150D-DA6C-290A4086FB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2930" y="1841266"/>
            <a:ext cx="7490187" cy="421982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4D0D39C-D066-E276-F55C-23DF88F95C8A}"/>
              </a:ext>
            </a:extLst>
          </p:cNvPr>
          <p:cNvSpPr txBox="1"/>
          <p:nvPr/>
        </p:nvSpPr>
        <p:spPr>
          <a:xfrm>
            <a:off x="3457728" y="6211669"/>
            <a:ext cx="452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https://vimeo.com/402920551/a6298d218f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6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5F53A7-D814-4D7F-BD72-E8048594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000"/>
            <a:ext cx="10515600" cy="647079"/>
          </a:xfrm>
        </p:spPr>
        <p:txBody>
          <a:bodyPr/>
          <a:lstStyle/>
          <a:p>
            <a:r>
              <a:rPr lang="nl-NL" dirty="0"/>
              <a:t>Context en zorgverleners betrokken bij KPZ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FCB709-5699-25A5-680E-6FD1E83622E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"/>
          <a:stretch/>
        </p:blipFill>
        <p:spPr bwMode="auto">
          <a:xfrm>
            <a:off x="1819692" y="1316079"/>
            <a:ext cx="8276644" cy="4872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61618F4-B2EA-B3FB-EE83-F8E48849286B}"/>
              </a:ext>
            </a:extLst>
          </p:cNvPr>
          <p:cNvSpPr txBox="1"/>
          <p:nvPr/>
        </p:nvSpPr>
        <p:spPr>
          <a:xfrm>
            <a:off x="3167541" y="6233160"/>
            <a:ext cx="243266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Intra – extramuraal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9B31DFB-D372-C760-0AEB-F894DF54C214}"/>
              </a:ext>
            </a:extLst>
          </p:cNvPr>
          <p:cNvSpPr txBox="1"/>
          <p:nvPr/>
        </p:nvSpPr>
        <p:spPr>
          <a:xfrm>
            <a:off x="6591796" y="6233160"/>
            <a:ext cx="168590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/>
              <a:t>5 domeinen</a:t>
            </a:r>
          </a:p>
        </p:txBody>
      </p:sp>
    </p:spTree>
    <p:extLst>
      <p:ext uri="{BB962C8B-B14F-4D97-AF65-F5344CB8AC3E}">
        <p14:creationId xmlns:p14="http://schemas.microsoft.com/office/powerpoint/2010/main" val="22896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1206EC2-D082-1075-AB53-D40F825E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Rollenspel</a:t>
            </a:r>
          </a:p>
          <a:p>
            <a:r>
              <a:rPr lang="nl-NL" dirty="0"/>
              <a:t>Individueel zorgplan invullen (IZP)</a:t>
            </a:r>
          </a:p>
          <a:p>
            <a:r>
              <a:rPr lang="nl-NL" dirty="0"/>
              <a:t>Praktijkopdracht</a:t>
            </a:r>
          </a:p>
          <a:p>
            <a:r>
              <a:rPr lang="nl-NL" dirty="0"/>
              <a:t>MDO oefening</a:t>
            </a:r>
            <a:endParaRPr lang="nl-NL" i="1" dirty="0"/>
          </a:p>
          <a:p>
            <a:r>
              <a:rPr lang="nl-NL" dirty="0" err="1"/>
              <a:t>Mindmap</a:t>
            </a:r>
            <a:r>
              <a:rPr lang="nl-NL" dirty="0"/>
              <a:t> reflectietool invullen</a:t>
            </a:r>
          </a:p>
          <a:p>
            <a:r>
              <a:rPr lang="nl-NL" dirty="0"/>
              <a:t>Aan de slag met stellingen (</a:t>
            </a:r>
            <a:r>
              <a:rPr lang="nl-NL" dirty="0" err="1"/>
              <a:t>Kletspot</a:t>
            </a:r>
            <a:r>
              <a:rPr lang="nl-NL" dirty="0"/>
              <a:t> / Rad)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E90472-07F0-D7BF-0EF2-D5B9CD85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Werkvormen</a:t>
            </a:r>
          </a:p>
        </p:txBody>
      </p:sp>
      <p:pic>
        <p:nvPicPr>
          <p:cNvPr id="6" name="Tijdelijke aanduiding voor inhoud 21">
            <a:extLst>
              <a:ext uri="{FF2B5EF4-FFF2-40B4-BE49-F238E27FC236}">
                <a16:creationId xmlns:a16="http://schemas.microsoft.com/office/drawing/2014/main" id="{65FFC907-B778-C3C8-E88A-818C48A3E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1"/>
          <a:stretch/>
        </p:blipFill>
        <p:spPr>
          <a:xfrm>
            <a:off x="7166669" y="269557"/>
            <a:ext cx="4601261" cy="3647123"/>
          </a:xfrm>
          <a:prstGeom prst="rect">
            <a:avLst/>
          </a:prstGeom>
        </p:spPr>
      </p:pic>
      <p:pic>
        <p:nvPicPr>
          <p:cNvPr id="7" name="Afbeelding 6" descr="Afbeelding met diagram&#10;&#10;Automatisch gegenereerde beschrijving">
            <a:extLst>
              <a:ext uri="{FF2B5EF4-FFF2-40B4-BE49-F238E27FC236}">
                <a16:creationId xmlns:a16="http://schemas.microsoft.com/office/drawing/2014/main" id="{B0E58B65-969A-0A78-F1DC-EBCAFF29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04" y="4690732"/>
            <a:ext cx="3398226" cy="1897711"/>
          </a:xfrm>
          <a:prstGeom prst="rect">
            <a:avLst/>
          </a:prstGeom>
        </p:spPr>
      </p:pic>
      <p:cxnSp>
        <p:nvCxnSpPr>
          <p:cNvPr id="9" name="Gebogen verbindingslijn 8">
            <a:extLst>
              <a:ext uri="{FF2B5EF4-FFF2-40B4-BE49-F238E27FC236}">
                <a16:creationId xmlns:a16="http://schemas.microsoft.com/office/drawing/2014/main" id="{B4C579A2-4732-4266-DE0E-50FE2A100B70}"/>
              </a:ext>
            </a:extLst>
          </p:cNvPr>
          <p:cNvCxnSpPr>
            <a:cxnSpLocks/>
          </p:cNvCxnSpPr>
          <p:nvPr/>
        </p:nvCxnSpPr>
        <p:spPr>
          <a:xfrm>
            <a:off x="7166669" y="4955319"/>
            <a:ext cx="940904" cy="684268"/>
          </a:xfrm>
          <a:prstGeom prst="bentConnector3">
            <a:avLst>
              <a:gd name="adj1" fmla="val 50000"/>
            </a:avLst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romme verbindingslijn 14">
            <a:extLst>
              <a:ext uri="{FF2B5EF4-FFF2-40B4-BE49-F238E27FC236}">
                <a16:creationId xmlns:a16="http://schemas.microsoft.com/office/drawing/2014/main" id="{1774DD77-9A7B-7D08-2754-7D7CB1404C9B}"/>
              </a:ext>
            </a:extLst>
          </p:cNvPr>
          <p:cNvCxnSpPr>
            <a:cxnSpLocks/>
          </p:cNvCxnSpPr>
          <p:nvPr/>
        </p:nvCxnSpPr>
        <p:spPr>
          <a:xfrm flipV="1">
            <a:off x="6096000" y="3033629"/>
            <a:ext cx="1329085" cy="1017988"/>
          </a:xfrm>
          <a:prstGeom prst="curved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 22">
            <a:extLst>
              <a:ext uri="{FF2B5EF4-FFF2-40B4-BE49-F238E27FC236}">
                <a16:creationId xmlns:a16="http://schemas.microsoft.com/office/drawing/2014/main" id="{34C68FF2-EA48-748F-E347-07E76D00AB96}"/>
              </a:ext>
            </a:extLst>
          </p:cNvPr>
          <p:cNvSpPr/>
          <p:nvPr/>
        </p:nvSpPr>
        <p:spPr>
          <a:xfrm>
            <a:off x="9090991" y="3737113"/>
            <a:ext cx="8878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9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A84"/>
      </a:accent1>
      <a:accent2>
        <a:srgbClr val="00929E"/>
      </a:accent2>
      <a:accent3>
        <a:srgbClr val="927839"/>
      </a:accent3>
      <a:accent4>
        <a:srgbClr val="99803D"/>
      </a:accent4>
      <a:accent5>
        <a:srgbClr val="706F6F"/>
      </a:accent5>
      <a:accent6>
        <a:srgbClr val="77ADD8"/>
      </a:accent6>
      <a:hlink>
        <a:srgbClr val="00545C"/>
      </a:hlink>
      <a:folHlink>
        <a:srgbClr val="FEFE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jabloon" id="{2EEB567F-DE9F-334D-8A78-BDE32267B659}" vid="{BB6D23B8-E381-5D4C-B585-30632769BC4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3" ma:contentTypeDescription="Een nieuw document maken." ma:contentTypeScope="" ma:versionID="c925894a914960fb54ec9ff698e0b2db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ca7ff64a2c6df8c1541f79bbaf59760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Props1.xml><?xml version="1.0" encoding="utf-8"?>
<ds:datastoreItem xmlns:ds="http://schemas.openxmlformats.org/officeDocument/2006/customXml" ds:itemID="{E674A407-CE7D-489D-BB91-2B9347C8C3BB}"/>
</file>

<file path=customXml/itemProps2.xml><?xml version="1.0" encoding="utf-8"?>
<ds:datastoreItem xmlns:ds="http://schemas.openxmlformats.org/officeDocument/2006/customXml" ds:itemID="{CEA03200-A422-4B10-A051-CF151268E1A7}"/>
</file>

<file path=customXml/itemProps3.xml><?xml version="1.0" encoding="utf-8"?>
<ds:datastoreItem xmlns:ds="http://schemas.openxmlformats.org/officeDocument/2006/customXml" ds:itemID="{D5D972B4-FCA1-49EA-8174-110137CDB604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312</TotalTime>
  <Words>375</Words>
  <Application>Microsoft Macintosh PowerPoint</Application>
  <PresentationFormat>Breedbeeld</PresentationFormat>
  <Paragraphs>79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Courier New</vt:lpstr>
      <vt:lpstr>Symbol</vt:lpstr>
      <vt:lpstr>Wingdings</vt:lpstr>
      <vt:lpstr>Kantoorthema</vt:lpstr>
      <vt:lpstr>Interprofessioneel samenwerken:   lessen uit de kinderpalliatieve zorg </vt:lpstr>
      <vt:lpstr>Even voorstellen &amp; kennismaken</vt:lpstr>
      <vt:lpstr>Programma</vt:lpstr>
      <vt:lpstr>PowerPoint-presentatie</vt:lpstr>
      <vt:lpstr>Scholing </vt:lpstr>
      <vt:lpstr>Beroepsonderwijs</vt:lpstr>
      <vt:lpstr>Kinderpalliatieve zorg = interprofessioneel samenwerken </vt:lpstr>
      <vt:lpstr>Context en zorgverleners betrokken bij KPZ</vt:lpstr>
      <vt:lpstr>Werkvormen</vt:lpstr>
      <vt:lpstr>Best Practice: Minor Communicatie? Mij ‘n zorg!</vt:lpstr>
      <vt:lpstr>Oefenen</vt:lpstr>
      <vt:lpstr>Best Practice: Vervolgopleiding Kinderverpleegkunde</vt:lpstr>
      <vt:lpstr>Randvoorwaarden</vt:lpstr>
      <vt:lpstr>Vragen en discussie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Klikken om een titel toe te voegen</dc:title>
  <dc:creator>Mara van Stiphout</dc:creator>
  <cp:lastModifiedBy>Mara van Stiphout</cp:lastModifiedBy>
  <cp:revision>27</cp:revision>
  <dcterms:created xsi:type="dcterms:W3CDTF">2023-04-05T09:57:18Z</dcterms:created>
  <dcterms:modified xsi:type="dcterms:W3CDTF">2023-04-12T17:02:59Z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0x01010087E8DBCFCEC9E243B7DB38363069CDB1</vt:lpwstr>
  </property>
</Properties>
</file>