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0" r:id="rId7"/>
    <p:sldId id="258"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36" d="100"/>
          <a:sy n="36" d="100"/>
        </p:scale>
        <p:origin x="106"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ard Castermans ZorgSense" userId="e3d5637f-ffb1-468c-b862-77afdb8dc60b" providerId="ADAL" clId="{A5EF4539-5541-4833-B7A3-B686DBBED97F}"/>
    <pc:docChg chg="undo custSel addSld delSld modSld sldOrd">
      <pc:chgData name="Gerard Castermans ZorgSense" userId="e3d5637f-ffb1-468c-b862-77afdb8dc60b" providerId="ADAL" clId="{A5EF4539-5541-4833-B7A3-B686DBBED97F}" dt="2021-06-07T11:56:35.744" v="176" actId="1076"/>
      <pc:docMkLst>
        <pc:docMk/>
      </pc:docMkLst>
      <pc:sldChg chg="addSp modSp mod">
        <pc:chgData name="Gerard Castermans ZorgSense" userId="e3d5637f-ffb1-468c-b862-77afdb8dc60b" providerId="ADAL" clId="{A5EF4539-5541-4833-B7A3-B686DBBED97F}" dt="2021-06-07T11:56:35.744" v="176" actId="1076"/>
        <pc:sldMkLst>
          <pc:docMk/>
          <pc:sldMk cId="3959929911" sldId="256"/>
        </pc:sldMkLst>
        <pc:spChg chg="add mod">
          <ac:chgData name="Gerard Castermans ZorgSense" userId="e3d5637f-ffb1-468c-b862-77afdb8dc60b" providerId="ADAL" clId="{A5EF4539-5541-4833-B7A3-B686DBBED97F}" dt="2021-06-07T11:56:06.456" v="168" actId="1076"/>
          <ac:spMkLst>
            <pc:docMk/>
            <pc:sldMk cId="3959929911" sldId="256"/>
            <ac:spMk id="4" creationId="{55FC74E0-6905-4932-8876-F7A01A849052}"/>
          </ac:spMkLst>
        </pc:spChg>
        <pc:spChg chg="add mod">
          <ac:chgData name="Gerard Castermans ZorgSense" userId="e3d5637f-ffb1-468c-b862-77afdb8dc60b" providerId="ADAL" clId="{A5EF4539-5541-4833-B7A3-B686DBBED97F}" dt="2021-06-07T11:56:35.744" v="176" actId="1076"/>
          <ac:spMkLst>
            <pc:docMk/>
            <pc:sldMk cId="3959929911" sldId="256"/>
            <ac:spMk id="6" creationId="{8328C4D6-B6F6-4497-974E-380CCAAB5C43}"/>
          </ac:spMkLst>
        </pc:spChg>
      </pc:sldChg>
      <pc:sldChg chg="delSp modSp mod">
        <pc:chgData name="Gerard Castermans ZorgSense" userId="e3d5637f-ffb1-468c-b862-77afdb8dc60b" providerId="ADAL" clId="{A5EF4539-5541-4833-B7A3-B686DBBED97F}" dt="2021-06-07T11:53:21.693" v="164" actId="12789"/>
        <pc:sldMkLst>
          <pc:docMk/>
          <pc:sldMk cId="7728256" sldId="258"/>
        </pc:sldMkLst>
        <pc:spChg chg="del">
          <ac:chgData name="Gerard Castermans ZorgSense" userId="e3d5637f-ffb1-468c-b862-77afdb8dc60b" providerId="ADAL" clId="{A5EF4539-5541-4833-B7A3-B686DBBED97F}" dt="2021-06-07T11:52:47.283" v="112" actId="478"/>
          <ac:spMkLst>
            <pc:docMk/>
            <pc:sldMk cId="7728256" sldId="258"/>
            <ac:spMk id="2" creationId="{A840ECEF-4115-48E3-8942-ED82161A92B4}"/>
          </ac:spMkLst>
        </pc:spChg>
        <pc:spChg chg="del">
          <ac:chgData name="Gerard Castermans ZorgSense" userId="e3d5637f-ffb1-468c-b862-77afdb8dc60b" providerId="ADAL" clId="{A5EF4539-5541-4833-B7A3-B686DBBED97F}" dt="2021-06-07T11:52:50.293" v="113" actId="478"/>
          <ac:spMkLst>
            <pc:docMk/>
            <pc:sldMk cId="7728256" sldId="258"/>
            <ac:spMk id="3" creationId="{B56C9976-80CA-4D95-8F07-64016A7EC60C}"/>
          </ac:spMkLst>
        </pc:spChg>
        <pc:picChg chg="mod">
          <ac:chgData name="Gerard Castermans ZorgSense" userId="e3d5637f-ffb1-468c-b862-77afdb8dc60b" providerId="ADAL" clId="{A5EF4539-5541-4833-B7A3-B686DBBED97F}" dt="2021-06-07T11:53:21.693" v="164" actId="12789"/>
          <ac:picMkLst>
            <pc:docMk/>
            <pc:sldMk cId="7728256" sldId="258"/>
            <ac:picMk id="1026" creationId="{A535D1C0-59A0-4F71-8963-BF1B4C622829}"/>
          </ac:picMkLst>
        </pc:picChg>
      </pc:sldChg>
      <pc:sldChg chg="delSp add del setBg delDesignElem">
        <pc:chgData name="Gerard Castermans ZorgSense" userId="e3d5637f-ffb1-468c-b862-77afdb8dc60b" providerId="ADAL" clId="{A5EF4539-5541-4833-B7A3-B686DBBED97F}" dt="2021-06-07T11:50:10.582" v="3" actId="47"/>
        <pc:sldMkLst>
          <pc:docMk/>
          <pc:sldMk cId="3196533666" sldId="259"/>
        </pc:sldMkLst>
        <pc:spChg chg="del">
          <ac:chgData name="Gerard Castermans ZorgSense" userId="e3d5637f-ffb1-468c-b862-77afdb8dc60b" providerId="ADAL" clId="{A5EF4539-5541-4833-B7A3-B686DBBED97F}" dt="2021-06-07T11:49:50.893" v="1"/>
          <ac:spMkLst>
            <pc:docMk/>
            <pc:sldMk cId="3196533666" sldId="259"/>
            <ac:spMk id="12" creationId="{0ADDB668-2CA4-4D2B-9C34-3487CA330BA8}"/>
          </ac:spMkLst>
        </pc:spChg>
        <pc:spChg chg="del">
          <ac:chgData name="Gerard Castermans ZorgSense" userId="e3d5637f-ffb1-468c-b862-77afdb8dc60b" providerId="ADAL" clId="{A5EF4539-5541-4833-B7A3-B686DBBED97F}" dt="2021-06-07T11:49:50.893" v="1"/>
          <ac:spMkLst>
            <pc:docMk/>
            <pc:sldMk cId="3196533666" sldId="259"/>
            <ac:spMk id="13" creationId="{017517EF-BD4D-4055-BDB4-A322C53568AD}"/>
          </ac:spMkLst>
        </pc:spChg>
        <pc:spChg chg="del">
          <ac:chgData name="Gerard Castermans ZorgSense" userId="e3d5637f-ffb1-468c-b862-77afdb8dc60b" providerId="ADAL" clId="{A5EF4539-5541-4833-B7A3-B686DBBED97F}" dt="2021-06-07T11:49:50.893" v="1"/>
          <ac:spMkLst>
            <pc:docMk/>
            <pc:sldMk cId="3196533666" sldId="259"/>
            <ac:spMk id="14" creationId="{2568BC19-F052-4108-93E1-6A3D1DEC072F}"/>
          </ac:spMkLst>
        </pc:spChg>
        <pc:spChg chg="del">
          <ac:chgData name="Gerard Castermans ZorgSense" userId="e3d5637f-ffb1-468c-b862-77afdb8dc60b" providerId="ADAL" clId="{A5EF4539-5541-4833-B7A3-B686DBBED97F}" dt="2021-06-07T11:49:50.893" v="1"/>
          <ac:spMkLst>
            <pc:docMk/>
            <pc:sldMk cId="3196533666" sldId="259"/>
            <ac:spMk id="16" creationId="{D5FD337D-4D6B-4C8B-B6F5-121097E09881}"/>
          </ac:spMkLst>
        </pc:spChg>
      </pc:sldChg>
      <pc:sldChg chg="addSp delSp modSp add mod ord">
        <pc:chgData name="Gerard Castermans ZorgSense" userId="e3d5637f-ffb1-468c-b862-77afdb8dc60b" providerId="ADAL" clId="{A5EF4539-5541-4833-B7A3-B686DBBED97F}" dt="2021-06-07T11:52:27.093" v="109" actId="20577"/>
        <pc:sldMkLst>
          <pc:docMk/>
          <pc:sldMk cId="145457864" sldId="260"/>
        </pc:sldMkLst>
        <pc:spChg chg="mod">
          <ac:chgData name="Gerard Castermans ZorgSense" userId="e3d5637f-ffb1-468c-b862-77afdb8dc60b" providerId="ADAL" clId="{A5EF4539-5541-4833-B7A3-B686DBBED97F}" dt="2021-06-07T11:50:17.532" v="14" actId="20577"/>
          <ac:spMkLst>
            <pc:docMk/>
            <pc:sldMk cId="145457864" sldId="260"/>
            <ac:spMk id="2" creationId="{2E2E81ED-84DB-41A9-9218-8B78CABC267D}"/>
          </ac:spMkLst>
        </pc:spChg>
        <pc:spChg chg="mod">
          <ac:chgData name="Gerard Castermans ZorgSense" userId="e3d5637f-ffb1-468c-b862-77afdb8dc60b" providerId="ADAL" clId="{A5EF4539-5541-4833-B7A3-B686DBBED97F}" dt="2021-06-07T11:52:27.093" v="109" actId="20577"/>
          <ac:spMkLst>
            <pc:docMk/>
            <pc:sldMk cId="145457864" sldId="260"/>
            <ac:spMk id="3" creationId="{BB72A33C-A765-4839-BA81-8EF1DF983957}"/>
          </ac:spMkLst>
        </pc:spChg>
        <pc:spChg chg="add mod">
          <ac:chgData name="Gerard Castermans ZorgSense" userId="e3d5637f-ffb1-468c-b862-77afdb8dc60b" providerId="ADAL" clId="{A5EF4539-5541-4833-B7A3-B686DBBED97F}" dt="2021-06-07T11:51:53.323" v="77" actId="14100"/>
          <ac:spMkLst>
            <pc:docMk/>
            <pc:sldMk cId="145457864" sldId="260"/>
            <ac:spMk id="4" creationId="{D87A463A-AB2C-4130-A28F-E12EF2FE7DA5}"/>
          </ac:spMkLst>
        </pc:spChg>
        <pc:picChg chg="del">
          <ac:chgData name="Gerard Castermans ZorgSense" userId="e3d5637f-ffb1-468c-b862-77afdb8dc60b" providerId="ADAL" clId="{A5EF4539-5541-4833-B7A3-B686DBBED97F}" dt="2021-06-07T11:50:21.349" v="15" actId="478"/>
          <ac:picMkLst>
            <pc:docMk/>
            <pc:sldMk cId="145457864" sldId="260"/>
            <ac:picMk id="5" creationId="{BAD0C3CB-310F-4E64-A183-EAA508D462EF}"/>
          </ac:picMkLst>
        </pc:picChg>
      </pc:sldChg>
      <pc:sldChg chg="new del">
        <pc:chgData name="Gerard Castermans ZorgSense" userId="e3d5637f-ffb1-468c-b862-77afdb8dc60b" providerId="ADAL" clId="{A5EF4539-5541-4833-B7A3-B686DBBED97F}" dt="2021-06-07T11:50:34.465" v="17" actId="680"/>
        <pc:sldMkLst>
          <pc:docMk/>
          <pc:sldMk cId="1489873031" sldId="261"/>
        </pc:sldMkLst>
      </pc:sldChg>
    </pc:docChg>
  </pc:docChgLst>
  <pc:docChgLst>
    <pc:chgData name="Gerard Castermans ZorgSense" userId="e3d5637f-ffb1-468c-b862-77afdb8dc60b" providerId="ADAL" clId="{F157CFCC-25FB-4433-977B-A076702E6AB5}"/>
    <pc:docChg chg="addSld modSld">
      <pc:chgData name="Gerard Castermans ZorgSense" userId="e3d5637f-ffb1-468c-b862-77afdb8dc60b" providerId="ADAL" clId="{F157CFCC-25FB-4433-977B-A076702E6AB5}" dt="2021-04-15T07:17:58.313" v="4" actId="1076"/>
      <pc:docMkLst>
        <pc:docMk/>
      </pc:docMkLst>
      <pc:sldChg chg="addSp modSp new">
        <pc:chgData name="Gerard Castermans ZorgSense" userId="e3d5637f-ffb1-468c-b862-77afdb8dc60b" providerId="ADAL" clId="{F157CFCC-25FB-4433-977B-A076702E6AB5}" dt="2021-04-15T07:17:58.313" v="4" actId="1076"/>
        <pc:sldMkLst>
          <pc:docMk/>
          <pc:sldMk cId="7728256" sldId="258"/>
        </pc:sldMkLst>
        <pc:spChg chg="mod">
          <ac:chgData name="Gerard Castermans ZorgSense" userId="e3d5637f-ffb1-468c-b862-77afdb8dc60b" providerId="ADAL" clId="{F157CFCC-25FB-4433-977B-A076702E6AB5}" dt="2021-04-15T07:17:48.253" v="3" actId="1076"/>
          <ac:spMkLst>
            <pc:docMk/>
            <pc:sldMk cId="7728256" sldId="258"/>
            <ac:spMk id="3" creationId="{B56C9976-80CA-4D95-8F07-64016A7EC60C}"/>
          </ac:spMkLst>
        </pc:spChg>
        <pc:picChg chg="add mod">
          <ac:chgData name="Gerard Castermans ZorgSense" userId="e3d5637f-ffb1-468c-b862-77afdb8dc60b" providerId="ADAL" clId="{F157CFCC-25FB-4433-977B-A076702E6AB5}" dt="2021-04-15T07:17:58.313" v="4" actId="1076"/>
          <ac:picMkLst>
            <pc:docMk/>
            <pc:sldMk cId="7728256" sldId="258"/>
            <ac:picMk id="1026" creationId="{A535D1C0-59A0-4F71-8963-BF1B4C62282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717D10-098F-4CAF-89CA-AB2DC549B8A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FEBF791-0E09-4BE3-80F3-529EE3B13C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0F54B7F-BF87-4ED7-B8F1-3E1ABE83CB66}"/>
              </a:ext>
            </a:extLst>
          </p:cNvPr>
          <p:cNvSpPr>
            <a:spLocks noGrp="1"/>
          </p:cNvSpPr>
          <p:nvPr>
            <p:ph type="dt" sz="half" idx="10"/>
          </p:nvPr>
        </p:nvSpPr>
        <p:spPr/>
        <p:txBody>
          <a:bodyPr/>
          <a:lstStyle/>
          <a:p>
            <a:fld id="{26B34C36-F0E8-4E5E-8FD4-02D3CFB5EB02}" type="datetimeFigureOut">
              <a:rPr lang="nl-NL" smtClean="0"/>
              <a:t>14-6-2021</a:t>
            </a:fld>
            <a:endParaRPr lang="nl-NL"/>
          </a:p>
        </p:txBody>
      </p:sp>
      <p:sp>
        <p:nvSpPr>
          <p:cNvPr id="5" name="Tijdelijke aanduiding voor voettekst 4">
            <a:extLst>
              <a:ext uri="{FF2B5EF4-FFF2-40B4-BE49-F238E27FC236}">
                <a16:creationId xmlns:a16="http://schemas.microsoft.com/office/drawing/2014/main" id="{7F01762E-8433-4E2B-AB47-A7802345525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097DF1C-0736-4492-B3E5-A7DF4EFE30C8}"/>
              </a:ext>
            </a:extLst>
          </p:cNvPr>
          <p:cNvSpPr>
            <a:spLocks noGrp="1"/>
          </p:cNvSpPr>
          <p:nvPr>
            <p:ph type="sldNum" sz="quarter" idx="12"/>
          </p:nvPr>
        </p:nvSpPr>
        <p:spPr/>
        <p:txBody>
          <a:bodyPr/>
          <a:lstStyle/>
          <a:p>
            <a:fld id="{4E52C575-5902-48EC-935D-3578D83FE2C4}" type="slidenum">
              <a:rPr lang="nl-NL" smtClean="0"/>
              <a:t>‹nr.›</a:t>
            </a:fld>
            <a:endParaRPr lang="nl-NL"/>
          </a:p>
        </p:txBody>
      </p:sp>
    </p:spTree>
    <p:extLst>
      <p:ext uri="{BB962C8B-B14F-4D97-AF65-F5344CB8AC3E}">
        <p14:creationId xmlns:p14="http://schemas.microsoft.com/office/powerpoint/2010/main" val="3082103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322FC7-68DF-4FC4-A58A-E10C4ADF6D1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3DC1E8C-922C-44D7-B085-53EE5E5CAAF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054A37-6CCF-4F11-97F4-6C6D1813B7A8}"/>
              </a:ext>
            </a:extLst>
          </p:cNvPr>
          <p:cNvSpPr>
            <a:spLocks noGrp="1"/>
          </p:cNvSpPr>
          <p:nvPr>
            <p:ph type="dt" sz="half" idx="10"/>
          </p:nvPr>
        </p:nvSpPr>
        <p:spPr/>
        <p:txBody>
          <a:bodyPr/>
          <a:lstStyle/>
          <a:p>
            <a:fld id="{26B34C36-F0E8-4E5E-8FD4-02D3CFB5EB02}" type="datetimeFigureOut">
              <a:rPr lang="nl-NL" smtClean="0"/>
              <a:t>14-6-2021</a:t>
            </a:fld>
            <a:endParaRPr lang="nl-NL"/>
          </a:p>
        </p:txBody>
      </p:sp>
      <p:sp>
        <p:nvSpPr>
          <p:cNvPr id="5" name="Tijdelijke aanduiding voor voettekst 4">
            <a:extLst>
              <a:ext uri="{FF2B5EF4-FFF2-40B4-BE49-F238E27FC236}">
                <a16:creationId xmlns:a16="http://schemas.microsoft.com/office/drawing/2014/main" id="{859CE5A9-1A46-4BB1-99F2-1A68E697937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15CD96-A80C-47F0-B914-ED35DBE5E164}"/>
              </a:ext>
            </a:extLst>
          </p:cNvPr>
          <p:cNvSpPr>
            <a:spLocks noGrp="1"/>
          </p:cNvSpPr>
          <p:nvPr>
            <p:ph type="sldNum" sz="quarter" idx="12"/>
          </p:nvPr>
        </p:nvSpPr>
        <p:spPr/>
        <p:txBody>
          <a:bodyPr/>
          <a:lstStyle/>
          <a:p>
            <a:fld id="{4E52C575-5902-48EC-935D-3578D83FE2C4}" type="slidenum">
              <a:rPr lang="nl-NL" smtClean="0"/>
              <a:t>‹nr.›</a:t>
            </a:fld>
            <a:endParaRPr lang="nl-NL"/>
          </a:p>
        </p:txBody>
      </p:sp>
    </p:spTree>
    <p:extLst>
      <p:ext uri="{BB962C8B-B14F-4D97-AF65-F5344CB8AC3E}">
        <p14:creationId xmlns:p14="http://schemas.microsoft.com/office/powerpoint/2010/main" val="2019676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187B039-158E-45B3-AE42-C78A6E60FC9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C099E4F-EC8C-4D5C-BF63-5FAA1790D75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D2C6F76-BC00-4B53-BA97-A03800159338}"/>
              </a:ext>
            </a:extLst>
          </p:cNvPr>
          <p:cNvSpPr>
            <a:spLocks noGrp="1"/>
          </p:cNvSpPr>
          <p:nvPr>
            <p:ph type="dt" sz="half" idx="10"/>
          </p:nvPr>
        </p:nvSpPr>
        <p:spPr/>
        <p:txBody>
          <a:bodyPr/>
          <a:lstStyle/>
          <a:p>
            <a:fld id="{26B34C36-F0E8-4E5E-8FD4-02D3CFB5EB02}" type="datetimeFigureOut">
              <a:rPr lang="nl-NL" smtClean="0"/>
              <a:t>14-6-2021</a:t>
            </a:fld>
            <a:endParaRPr lang="nl-NL"/>
          </a:p>
        </p:txBody>
      </p:sp>
      <p:sp>
        <p:nvSpPr>
          <p:cNvPr id="5" name="Tijdelijke aanduiding voor voettekst 4">
            <a:extLst>
              <a:ext uri="{FF2B5EF4-FFF2-40B4-BE49-F238E27FC236}">
                <a16:creationId xmlns:a16="http://schemas.microsoft.com/office/drawing/2014/main" id="{65BC3467-3B58-4110-90E8-40FA30D2EC4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3E73A6C-058A-4EA0-A21E-8B7A90173108}"/>
              </a:ext>
            </a:extLst>
          </p:cNvPr>
          <p:cNvSpPr>
            <a:spLocks noGrp="1"/>
          </p:cNvSpPr>
          <p:nvPr>
            <p:ph type="sldNum" sz="quarter" idx="12"/>
          </p:nvPr>
        </p:nvSpPr>
        <p:spPr/>
        <p:txBody>
          <a:bodyPr/>
          <a:lstStyle/>
          <a:p>
            <a:fld id="{4E52C575-5902-48EC-935D-3578D83FE2C4}" type="slidenum">
              <a:rPr lang="nl-NL" smtClean="0"/>
              <a:t>‹nr.›</a:t>
            </a:fld>
            <a:endParaRPr lang="nl-NL"/>
          </a:p>
        </p:txBody>
      </p:sp>
    </p:spTree>
    <p:extLst>
      <p:ext uri="{BB962C8B-B14F-4D97-AF65-F5344CB8AC3E}">
        <p14:creationId xmlns:p14="http://schemas.microsoft.com/office/powerpoint/2010/main" val="274913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B305F-3214-42B4-8EA6-069AF8BA405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0EA16AD-EF3B-4C32-94BF-E0527E6E4AF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D890091-D3C3-4691-969E-301CB893D9C0}"/>
              </a:ext>
            </a:extLst>
          </p:cNvPr>
          <p:cNvSpPr>
            <a:spLocks noGrp="1"/>
          </p:cNvSpPr>
          <p:nvPr>
            <p:ph type="dt" sz="half" idx="10"/>
          </p:nvPr>
        </p:nvSpPr>
        <p:spPr/>
        <p:txBody>
          <a:bodyPr/>
          <a:lstStyle/>
          <a:p>
            <a:fld id="{26B34C36-F0E8-4E5E-8FD4-02D3CFB5EB02}" type="datetimeFigureOut">
              <a:rPr lang="nl-NL" smtClean="0"/>
              <a:t>14-6-2021</a:t>
            </a:fld>
            <a:endParaRPr lang="nl-NL"/>
          </a:p>
        </p:txBody>
      </p:sp>
      <p:sp>
        <p:nvSpPr>
          <p:cNvPr id="5" name="Tijdelijke aanduiding voor voettekst 4">
            <a:extLst>
              <a:ext uri="{FF2B5EF4-FFF2-40B4-BE49-F238E27FC236}">
                <a16:creationId xmlns:a16="http://schemas.microsoft.com/office/drawing/2014/main" id="{CCBD366B-4C69-4672-BDD4-76A1DA50CBB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CA454A-093A-418D-A999-D5E0C48ED287}"/>
              </a:ext>
            </a:extLst>
          </p:cNvPr>
          <p:cNvSpPr>
            <a:spLocks noGrp="1"/>
          </p:cNvSpPr>
          <p:nvPr>
            <p:ph type="sldNum" sz="quarter" idx="12"/>
          </p:nvPr>
        </p:nvSpPr>
        <p:spPr/>
        <p:txBody>
          <a:bodyPr/>
          <a:lstStyle/>
          <a:p>
            <a:fld id="{4E52C575-5902-48EC-935D-3578D83FE2C4}" type="slidenum">
              <a:rPr lang="nl-NL" smtClean="0"/>
              <a:t>‹nr.›</a:t>
            </a:fld>
            <a:endParaRPr lang="nl-NL"/>
          </a:p>
        </p:txBody>
      </p:sp>
    </p:spTree>
    <p:extLst>
      <p:ext uri="{BB962C8B-B14F-4D97-AF65-F5344CB8AC3E}">
        <p14:creationId xmlns:p14="http://schemas.microsoft.com/office/powerpoint/2010/main" val="1979732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AF3543-D04E-43CC-A9C6-A3D54ACB08A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2F7110E-AC2F-435E-AA9A-0D7AE8D3CB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E60F6E2-9B2F-4642-BFFE-C86E70A17F6A}"/>
              </a:ext>
            </a:extLst>
          </p:cNvPr>
          <p:cNvSpPr>
            <a:spLocks noGrp="1"/>
          </p:cNvSpPr>
          <p:nvPr>
            <p:ph type="dt" sz="half" idx="10"/>
          </p:nvPr>
        </p:nvSpPr>
        <p:spPr/>
        <p:txBody>
          <a:bodyPr/>
          <a:lstStyle/>
          <a:p>
            <a:fld id="{26B34C36-F0E8-4E5E-8FD4-02D3CFB5EB02}" type="datetimeFigureOut">
              <a:rPr lang="nl-NL" smtClean="0"/>
              <a:t>14-6-2021</a:t>
            </a:fld>
            <a:endParaRPr lang="nl-NL"/>
          </a:p>
        </p:txBody>
      </p:sp>
      <p:sp>
        <p:nvSpPr>
          <p:cNvPr id="5" name="Tijdelijke aanduiding voor voettekst 4">
            <a:extLst>
              <a:ext uri="{FF2B5EF4-FFF2-40B4-BE49-F238E27FC236}">
                <a16:creationId xmlns:a16="http://schemas.microsoft.com/office/drawing/2014/main" id="{6195B574-9204-4CB8-A1BA-3ADC5E112D0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6847B34-4678-42D8-A2D8-38BB004D948C}"/>
              </a:ext>
            </a:extLst>
          </p:cNvPr>
          <p:cNvSpPr>
            <a:spLocks noGrp="1"/>
          </p:cNvSpPr>
          <p:nvPr>
            <p:ph type="sldNum" sz="quarter" idx="12"/>
          </p:nvPr>
        </p:nvSpPr>
        <p:spPr/>
        <p:txBody>
          <a:bodyPr/>
          <a:lstStyle/>
          <a:p>
            <a:fld id="{4E52C575-5902-48EC-935D-3578D83FE2C4}" type="slidenum">
              <a:rPr lang="nl-NL" smtClean="0"/>
              <a:t>‹nr.›</a:t>
            </a:fld>
            <a:endParaRPr lang="nl-NL"/>
          </a:p>
        </p:txBody>
      </p:sp>
    </p:spTree>
    <p:extLst>
      <p:ext uri="{BB962C8B-B14F-4D97-AF65-F5344CB8AC3E}">
        <p14:creationId xmlns:p14="http://schemas.microsoft.com/office/powerpoint/2010/main" val="181868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402E29-33BA-46EC-99CC-45477A90D86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133CBD1-289E-4D7E-AF68-9B1E523A104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30710BA-B37F-4F97-A57A-E67181EEEEB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82E3C47-44BA-4555-85AB-08EDE5D31612}"/>
              </a:ext>
            </a:extLst>
          </p:cNvPr>
          <p:cNvSpPr>
            <a:spLocks noGrp="1"/>
          </p:cNvSpPr>
          <p:nvPr>
            <p:ph type="dt" sz="half" idx="10"/>
          </p:nvPr>
        </p:nvSpPr>
        <p:spPr/>
        <p:txBody>
          <a:bodyPr/>
          <a:lstStyle/>
          <a:p>
            <a:fld id="{26B34C36-F0E8-4E5E-8FD4-02D3CFB5EB02}" type="datetimeFigureOut">
              <a:rPr lang="nl-NL" smtClean="0"/>
              <a:t>14-6-2021</a:t>
            </a:fld>
            <a:endParaRPr lang="nl-NL"/>
          </a:p>
        </p:txBody>
      </p:sp>
      <p:sp>
        <p:nvSpPr>
          <p:cNvPr id="6" name="Tijdelijke aanduiding voor voettekst 5">
            <a:extLst>
              <a:ext uri="{FF2B5EF4-FFF2-40B4-BE49-F238E27FC236}">
                <a16:creationId xmlns:a16="http://schemas.microsoft.com/office/drawing/2014/main" id="{7C51D5EC-BEF8-4B60-B470-C6CF4DD33DF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F97D9E1-AAB0-4E7B-A03D-79CD697E3139}"/>
              </a:ext>
            </a:extLst>
          </p:cNvPr>
          <p:cNvSpPr>
            <a:spLocks noGrp="1"/>
          </p:cNvSpPr>
          <p:nvPr>
            <p:ph type="sldNum" sz="quarter" idx="12"/>
          </p:nvPr>
        </p:nvSpPr>
        <p:spPr/>
        <p:txBody>
          <a:bodyPr/>
          <a:lstStyle/>
          <a:p>
            <a:fld id="{4E52C575-5902-48EC-935D-3578D83FE2C4}" type="slidenum">
              <a:rPr lang="nl-NL" smtClean="0"/>
              <a:t>‹nr.›</a:t>
            </a:fld>
            <a:endParaRPr lang="nl-NL"/>
          </a:p>
        </p:txBody>
      </p:sp>
    </p:spTree>
    <p:extLst>
      <p:ext uri="{BB962C8B-B14F-4D97-AF65-F5344CB8AC3E}">
        <p14:creationId xmlns:p14="http://schemas.microsoft.com/office/powerpoint/2010/main" val="360106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F507D1-2D03-462D-B06C-0BD19B25940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58C7FE8-EC1B-43C8-979A-F80FA755A4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30F78FA-A57A-41CA-9ED8-2A4DB1CCF50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27C8D62-9A1A-443C-9A37-7C51D0583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3B99331-D181-40C3-BB57-909411594F7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8816093-9446-4E30-869C-4860D91C5B89}"/>
              </a:ext>
            </a:extLst>
          </p:cNvPr>
          <p:cNvSpPr>
            <a:spLocks noGrp="1"/>
          </p:cNvSpPr>
          <p:nvPr>
            <p:ph type="dt" sz="half" idx="10"/>
          </p:nvPr>
        </p:nvSpPr>
        <p:spPr/>
        <p:txBody>
          <a:bodyPr/>
          <a:lstStyle/>
          <a:p>
            <a:fld id="{26B34C36-F0E8-4E5E-8FD4-02D3CFB5EB02}" type="datetimeFigureOut">
              <a:rPr lang="nl-NL" smtClean="0"/>
              <a:t>14-6-2021</a:t>
            </a:fld>
            <a:endParaRPr lang="nl-NL"/>
          </a:p>
        </p:txBody>
      </p:sp>
      <p:sp>
        <p:nvSpPr>
          <p:cNvPr id="8" name="Tijdelijke aanduiding voor voettekst 7">
            <a:extLst>
              <a:ext uri="{FF2B5EF4-FFF2-40B4-BE49-F238E27FC236}">
                <a16:creationId xmlns:a16="http://schemas.microsoft.com/office/drawing/2014/main" id="{A8EA7EBE-EBFF-42A6-AB12-1C735827941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8A9ECD9-F8B6-4993-9F1A-0BD60799C791}"/>
              </a:ext>
            </a:extLst>
          </p:cNvPr>
          <p:cNvSpPr>
            <a:spLocks noGrp="1"/>
          </p:cNvSpPr>
          <p:nvPr>
            <p:ph type="sldNum" sz="quarter" idx="12"/>
          </p:nvPr>
        </p:nvSpPr>
        <p:spPr/>
        <p:txBody>
          <a:bodyPr/>
          <a:lstStyle/>
          <a:p>
            <a:fld id="{4E52C575-5902-48EC-935D-3578D83FE2C4}" type="slidenum">
              <a:rPr lang="nl-NL" smtClean="0"/>
              <a:t>‹nr.›</a:t>
            </a:fld>
            <a:endParaRPr lang="nl-NL"/>
          </a:p>
        </p:txBody>
      </p:sp>
    </p:spTree>
    <p:extLst>
      <p:ext uri="{BB962C8B-B14F-4D97-AF65-F5344CB8AC3E}">
        <p14:creationId xmlns:p14="http://schemas.microsoft.com/office/powerpoint/2010/main" val="3970368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CDE3AF-AFAD-408F-A331-7545945F078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C933FAB-6D20-4211-9C18-6E131D077F56}"/>
              </a:ext>
            </a:extLst>
          </p:cNvPr>
          <p:cNvSpPr>
            <a:spLocks noGrp="1"/>
          </p:cNvSpPr>
          <p:nvPr>
            <p:ph type="dt" sz="half" idx="10"/>
          </p:nvPr>
        </p:nvSpPr>
        <p:spPr/>
        <p:txBody>
          <a:bodyPr/>
          <a:lstStyle/>
          <a:p>
            <a:fld id="{26B34C36-F0E8-4E5E-8FD4-02D3CFB5EB02}" type="datetimeFigureOut">
              <a:rPr lang="nl-NL" smtClean="0"/>
              <a:t>14-6-2021</a:t>
            </a:fld>
            <a:endParaRPr lang="nl-NL"/>
          </a:p>
        </p:txBody>
      </p:sp>
      <p:sp>
        <p:nvSpPr>
          <p:cNvPr id="4" name="Tijdelijke aanduiding voor voettekst 3">
            <a:extLst>
              <a:ext uri="{FF2B5EF4-FFF2-40B4-BE49-F238E27FC236}">
                <a16:creationId xmlns:a16="http://schemas.microsoft.com/office/drawing/2014/main" id="{E8EE7DC3-0D0C-4B49-8CB6-521552C57E8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9931502-3F13-4070-B022-0AFB92759C1C}"/>
              </a:ext>
            </a:extLst>
          </p:cNvPr>
          <p:cNvSpPr>
            <a:spLocks noGrp="1"/>
          </p:cNvSpPr>
          <p:nvPr>
            <p:ph type="sldNum" sz="quarter" idx="12"/>
          </p:nvPr>
        </p:nvSpPr>
        <p:spPr/>
        <p:txBody>
          <a:bodyPr/>
          <a:lstStyle/>
          <a:p>
            <a:fld id="{4E52C575-5902-48EC-935D-3578D83FE2C4}" type="slidenum">
              <a:rPr lang="nl-NL" smtClean="0"/>
              <a:t>‹nr.›</a:t>
            </a:fld>
            <a:endParaRPr lang="nl-NL"/>
          </a:p>
        </p:txBody>
      </p:sp>
    </p:spTree>
    <p:extLst>
      <p:ext uri="{BB962C8B-B14F-4D97-AF65-F5344CB8AC3E}">
        <p14:creationId xmlns:p14="http://schemas.microsoft.com/office/powerpoint/2010/main" val="85356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5DE356D-E2B7-427A-AEA7-05B0A30BA7CB}"/>
              </a:ext>
            </a:extLst>
          </p:cNvPr>
          <p:cNvSpPr>
            <a:spLocks noGrp="1"/>
          </p:cNvSpPr>
          <p:nvPr>
            <p:ph type="dt" sz="half" idx="10"/>
          </p:nvPr>
        </p:nvSpPr>
        <p:spPr/>
        <p:txBody>
          <a:bodyPr/>
          <a:lstStyle/>
          <a:p>
            <a:fld id="{26B34C36-F0E8-4E5E-8FD4-02D3CFB5EB02}" type="datetimeFigureOut">
              <a:rPr lang="nl-NL" smtClean="0"/>
              <a:t>14-6-2021</a:t>
            </a:fld>
            <a:endParaRPr lang="nl-NL"/>
          </a:p>
        </p:txBody>
      </p:sp>
      <p:sp>
        <p:nvSpPr>
          <p:cNvPr id="3" name="Tijdelijke aanduiding voor voettekst 2">
            <a:extLst>
              <a:ext uri="{FF2B5EF4-FFF2-40B4-BE49-F238E27FC236}">
                <a16:creationId xmlns:a16="http://schemas.microsoft.com/office/drawing/2014/main" id="{88E20618-DF95-4A3F-8E6C-36890758B48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CBBF8C0-B464-4CC7-BC6D-13CAF46C8044}"/>
              </a:ext>
            </a:extLst>
          </p:cNvPr>
          <p:cNvSpPr>
            <a:spLocks noGrp="1"/>
          </p:cNvSpPr>
          <p:nvPr>
            <p:ph type="sldNum" sz="quarter" idx="12"/>
          </p:nvPr>
        </p:nvSpPr>
        <p:spPr/>
        <p:txBody>
          <a:bodyPr/>
          <a:lstStyle/>
          <a:p>
            <a:fld id="{4E52C575-5902-48EC-935D-3578D83FE2C4}" type="slidenum">
              <a:rPr lang="nl-NL" smtClean="0"/>
              <a:t>‹nr.›</a:t>
            </a:fld>
            <a:endParaRPr lang="nl-NL"/>
          </a:p>
        </p:txBody>
      </p:sp>
    </p:spTree>
    <p:extLst>
      <p:ext uri="{BB962C8B-B14F-4D97-AF65-F5344CB8AC3E}">
        <p14:creationId xmlns:p14="http://schemas.microsoft.com/office/powerpoint/2010/main" val="264724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6F1B5D-3338-400A-B349-17DDEF5AE1D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F5D7EA0-155D-42DB-8625-2240BCAF34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56C5648-F8FC-489D-9D5E-CCE1280D8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EF09D28-1CC0-427E-B018-8EE958114D85}"/>
              </a:ext>
            </a:extLst>
          </p:cNvPr>
          <p:cNvSpPr>
            <a:spLocks noGrp="1"/>
          </p:cNvSpPr>
          <p:nvPr>
            <p:ph type="dt" sz="half" idx="10"/>
          </p:nvPr>
        </p:nvSpPr>
        <p:spPr/>
        <p:txBody>
          <a:bodyPr/>
          <a:lstStyle/>
          <a:p>
            <a:fld id="{26B34C36-F0E8-4E5E-8FD4-02D3CFB5EB02}" type="datetimeFigureOut">
              <a:rPr lang="nl-NL" smtClean="0"/>
              <a:t>14-6-2021</a:t>
            </a:fld>
            <a:endParaRPr lang="nl-NL"/>
          </a:p>
        </p:txBody>
      </p:sp>
      <p:sp>
        <p:nvSpPr>
          <p:cNvPr id="6" name="Tijdelijke aanduiding voor voettekst 5">
            <a:extLst>
              <a:ext uri="{FF2B5EF4-FFF2-40B4-BE49-F238E27FC236}">
                <a16:creationId xmlns:a16="http://schemas.microsoft.com/office/drawing/2014/main" id="{3C86CB68-1D3F-4049-82B3-6FAB3D7EC3C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C6DBC1C-CAD5-41CE-BAC0-8FCB90DEBFAE}"/>
              </a:ext>
            </a:extLst>
          </p:cNvPr>
          <p:cNvSpPr>
            <a:spLocks noGrp="1"/>
          </p:cNvSpPr>
          <p:nvPr>
            <p:ph type="sldNum" sz="quarter" idx="12"/>
          </p:nvPr>
        </p:nvSpPr>
        <p:spPr/>
        <p:txBody>
          <a:bodyPr/>
          <a:lstStyle/>
          <a:p>
            <a:fld id="{4E52C575-5902-48EC-935D-3578D83FE2C4}" type="slidenum">
              <a:rPr lang="nl-NL" smtClean="0"/>
              <a:t>‹nr.›</a:t>
            </a:fld>
            <a:endParaRPr lang="nl-NL"/>
          </a:p>
        </p:txBody>
      </p:sp>
    </p:spTree>
    <p:extLst>
      <p:ext uri="{BB962C8B-B14F-4D97-AF65-F5344CB8AC3E}">
        <p14:creationId xmlns:p14="http://schemas.microsoft.com/office/powerpoint/2010/main" val="203503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235358-9225-4C93-8268-ECAEB4EFF1F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8B19242-4D7D-472C-8EE7-6F2E8763E5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C02B668-80EE-4100-9C2E-7B68B741C4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9C37B66-3103-4A01-B0C8-CAC7970D5CD2}"/>
              </a:ext>
            </a:extLst>
          </p:cNvPr>
          <p:cNvSpPr>
            <a:spLocks noGrp="1"/>
          </p:cNvSpPr>
          <p:nvPr>
            <p:ph type="dt" sz="half" idx="10"/>
          </p:nvPr>
        </p:nvSpPr>
        <p:spPr/>
        <p:txBody>
          <a:bodyPr/>
          <a:lstStyle/>
          <a:p>
            <a:fld id="{26B34C36-F0E8-4E5E-8FD4-02D3CFB5EB02}" type="datetimeFigureOut">
              <a:rPr lang="nl-NL" smtClean="0"/>
              <a:t>14-6-2021</a:t>
            </a:fld>
            <a:endParaRPr lang="nl-NL"/>
          </a:p>
        </p:txBody>
      </p:sp>
      <p:sp>
        <p:nvSpPr>
          <p:cNvPr id="6" name="Tijdelijke aanduiding voor voettekst 5">
            <a:extLst>
              <a:ext uri="{FF2B5EF4-FFF2-40B4-BE49-F238E27FC236}">
                <a16:creationId xmlns:a16="http://schemas.microsoft.com/office/drawing/2014/main" id="{5EA54751-7BF6-436C-A890-069E4151636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0DE20E3-4913-43E8-838E-E6A53920546C}"/>
              </a:ext>
            </a:extLst>
          </p:cNvPr>
          <p:cNvSpPr>
            <a:spLocks noGrp="1"/>
          </p:cNvSpPr>
          <p:nvPr>
            <p:ph type="sldNum" sz="quarter" idx="12"/>
          </p:nvPr>
        </p:nvSpPr>
        <p:spPr/>
        <p:txBody>
          <a:bodyPr/>
          <a:lstStyle/>
          <a:p>
            <a:fld id="{4E52C575-5902-48EC-935D-3578D83FE2C4}" type="slidenum">
              <a:rPr lang="nl-NL" smtClean="0"/>
              <a:t>‹nr.›</a:t>
            </a:fld>
            <a:endParaRPr lang="nl-NL"/>
          </a:p>
        </p:txBody>
      </p:sp>
    </p:spTree>
    <p:extLst>
      <p:ext uri="{BB962C8B-B14F-4D97-AF65-F5344CB8AC3E}">
        <p14:creationId xmlns:p14="http://schemas.microsoft.com/office/powerpoint/2010/main" val="311143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CB2CE1F-E92D-461D-A4D2-313591A4FC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1361A11-19B9-42BF-846F-B805FE8B04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6D421FF-9AF0-4B0E-A44D-7648EB7161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B34C36-F0E8-4E5E-8FD4-02D3CFB5EB02}" type="datetimeFigureOut">
              <a:rPr lang="nl-NL" smtClean="0"/>
              <a:t>14-6-2021</a:t>
            </a:fld>
            <a:endParaRPr lang="nl-NL"/>
          </a:p>
        </p:txBody>
      </p:sp>
      <p:sp>
        <p:nvSpPr>
          <p:cNvPr id="5" name="Tijdelijke aanduiding voor voettekst 4">
            <a:extLst>
              <a:ext uri="{FF2B5EF4-FFF2-40B4-BE49-F238E27FC236}">
                <a16:creationId xmlns:a16="http://schemas.microsoft.com/office/drawing/2014/main" id="{90255EF0-6BE4-4194-8542-4E37FCB169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D66FDD4-8CB4-44C4-B7D7-CDF440DD62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52C575-5902-48EC-935D-3578D83FE2C4}" type="slidenum">
              <a:rPr lang="nl-NL" smtClean="0"/>
              <a:t>‹nr.›</a:t>
            </a:fld>
            <a:endParaRPr lang="nl-NL"/>
          </a:p>
        </p:txBody>
      </p:sp>
    </p:spTree>
    <p:extLst>
      <p:ext uri="{BB962C8B-B14F-4D97-AF65-F5344CB8AC3E}">
        <p14:creationId xmlns:p14="http://schemas.microsoft.com/office/powerpoint/2010/main" val="2075443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aanbiedersonderwijspalliatievezorg.n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017517EF-BD4D-4055-BDB4-A322C5356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ADDB668-2CA4-4D2B-9C34-3487CA330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E2E81ED-84DB-41A9-9218-8B78CABC267D}"/>
              </a:ext>
            </a:extLst>
          </p:cNvPr>
          <p:cNvSpPr>
            <a:spLocks noGrp="1"/>
          </p:cNvSpPr>
          <p:nvPr>
            <p:ph type="ctrTitle"/>
          </p:nvPr>
        </p:nvSpPr>
        <p:spPr>
          <a:xfrm>
            <a:off x="901690" y="405575"/>
            <a:ext cx="6430414" cy="1371600"/>
          </a:xfrm>
        </p:spPr>
        <p:txBody>
          <a:bodyPr anchor="ctr">
            <a:normAutofit/>
          </a:bodyPr>
          <a:lstStyle/>
          <a:p>
            <a:pPr algn="l"/>
            <a:r>
              <a:rPr lang="nl-NL" sz="4000" dirty="0" err="1"/>
              <a:t>Disclosure</a:t>
            </a:r>
            <a:endParaRPr lang="nl-NL" sz="4000" dirty="0"/>
          </a:p>
        </p:txBody>
      </p:sp>
      <p:sp>
        <p:nvSpPr>
          <p:cNvPr id="3" name="Ondertitel 2">
            <a:extLst>
              <a:ext uri="{FF2B5EF4-FFF2-40B4-BE49-F238E27FC236}">
                <a16:creationId xmlns:a16="http://schemas.microsoft.com/office/drawing/2014/main" id="{BB72A33C-A765-4839-BA81-8EF1DF983957}"/>
              </a:ext>
            </a:extLst>
          </p:cNvPr>
          <p:cNvSpPr>
            <a:spLocks noGrp="1"/>
          </p:cNvSpPr>
          <p:nvPr>
            <p:ph type="subTitle" idx="1"/>
          </p:nvPr>
        </p:nvSpPr>
        <p:spPr>
          <a:xfrm>
            <a:off x="7924796" y="498698"/>
            <a:ext cx="2893382" cy="1185353"/>
          </a:xfrm>
        </p:spPr>
        <p:txBody>
          <a:bodyPr anchor="ctr">
            <a:normAutofit/>
          </a:bodyPr>
          <a:lstStyle/>
          <a:p>
            <a:pPr algn="l"/>
            <a:endParaRPr lang="nl-NL" sz="1800"/>
          </a:p>
        </p:txBody>
      </p:sp>
      <p:sp>
        <p:nvSpPr>
          <p:cNvPr id="14" name="Rectangle 13">
            <a:extLst>
              <a:ext uri="{FF2B5EF4-FFF2-40B4-BE49-F238E27FC236}">
                <a16:creationId xmlns:a16="http://schemas.microsoft.com/office/drawing/2014/main" id="{2568BC19-F052-4108-93E1-6A3D1DEC07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D5FD337D-4D6B-4C8B-B6F5-121097E098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26032" y="1067264"/>
            <a:ext cx="1021458"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Afbeelding 4">
            <a:extLst>
              <a:ext uri="{FF2B5EF4-FFF2-40B4-BE49-F238E27FC236}">
                <a16:creationId xmlns:a16="http://schemas.microsoft.com/office/drawing/2014/main" id="{BAD0C3CB-310F-4E64-A183-EAA508D462EF}"/>
              </a:ext>
            </a:extLst>
          </p:cNvPr>
          <p:cNvPicPr>
            <a:picLocks noChangeAspect="1"/>
          </p:cNvPicPr>
          <p:nvPr/>
        </p:nvPicPr>
        <p:blipFill rotWithShape="1">
          <a:blip r:embed="rId2"/>
          <a:srcRect l="10638" t="20409" r="29131" b="13606"/>
          <a:stretch/>
        </p:blipFill>
        <p:spPr>
          <a:xfrm>
            <a:off x="2358852" y="2091095"/>
            <a:ext cx="7477760" cy="4206240"/>
          </a:xfrm>
          <a:prstGeom prst="rect">
            <a:avLst/>
          </a:prstGeom>
        </p:spPr>
      </p:pic>
      <p:sp>
        <p:nvSpPr>
          <p:cNvPr id="4" name="Tekstvak 3">
            <a:extLst>
              <a:ext uri="{FF2B5EF4-FFF2-40B4-BE49-F238E27FC236}">
                <a16:creationId xmlns:a16="http://schemas.microsoft.com/office/drawing/2014/main" id="{55FC74E0-6905-4932-8876-F7A01A849052}"/>
              </a:ext>
            </a:extLst>
          </p:cNvPr>
          <p:cNvSpPr txBox="1"/>
          <p:nvPr/>
        </p:nvSpPr>
        <p:spPr>
          <a:xfrm>
            <a:off x="6560192" y="3059668"/>
            <a:ext cx="418704" cy="369332"/>
          </a:xfrm>
          <a:prstGeom prst="rect">
            <a:avLst/>
          </a:prstGeom>
          <a:noFill/>
        </p:spPr>
        <p:txBody>
          <a:bodyPr wrap="none" rtlCol="0">
            <a:spAutoFit/>
          </a:bodyPr>
          <a:lstStyle/>
          <a:p>
            <a:r>
              <a:rPr lang="nl-NL" dirty="0"/>
              <a:t> </a:t>
            </a:r>
            <a:r>
              <a:rPr lang="nl-NL" dirty="0">
                <a:sym typeface="Wingdings" panose="05000000000000000000" pitchFamily="2" charset="2"/>
              </a:rPr>
              <a:t></a:t>
            </a:r>
            <a:endParaRPr lang="nl-NL" dirty="0"/>
          </a:p>
        </p:txBody>
      </p:sp>
      <p:sp>
        <p:nvSpPr>
          <p:cNvPr id="6" name="Tekstvak 5">
            <a:extLst>
              <a:ext uri="{FF2B5EF4-FFF2-40B4-BE49-F238E27FC236}">
                <a16:creationId xmlns:a16="http://schemas.microsoft.com/office/drawing/2014/main" id="{8328C4D6-B6F6-4497-974E-380CCAAB5C43}"/>
              </a:ext>
            </a:extLst>
          </p:cNvPr>
          <p:cNvSpPr txBox="1"/>
          <p:nvPr/>
        </p:nvSpPr>
        <p:spPr>
          <a:xfrm>
            <a:off x="6567837" y="4162401"/>
            <a:ext cx="628249" cy="369332"/>
          </a:xfrm>
          <a:prstGeom prst="rect">
            <a:avLst/>
          </a:prstGeom>
          <a:noFill/>
        </p:spPr>
        <p:txBody>
          <a:bodyPr wrap="none" rtlCol="0">
            <a:spAutoFit/>
          </a:bodyPr>
          <a:lstStyle/>
          <a:p>
            <a:r>
              <a:rPr lang="nl-NL" dirty="0"/>
              <a:t>n.v.t.</a:t>
            </a:r>
          </a:p>
        </p:txBody>
      </p:sp>
    </p:spTree>
    <p:extLst>
      <p:ext uri="{BB962C8B-B14F-4D97-AF65-F5344CB8AC3E}">
        <p14:creationId xmlns:p14="http://schemas.microsoft.com/office/powerpoint/2010/main" val="3959929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91233A81-98AC-4EAB-A641-CAE1484C3CFC}"/>
              </a:ext>
            </a:extLst>
          </p:cNvPr>
          <p:cNvPicPr>
            <a:picLocks noChangeAspect="1"/>
          </p:cNvPicPr>
          <p:nvPr/>
        </p:nvPicPr>
        <p:blipFill rotWithShape="1">
          <a:blip r:embed="rId2"/>
          <a:srcRect l="6689" r="28674" b="909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3337BE7-B883-4352-96B4-79A8EF11B596}"/>
              </a:ext>
            </a:extLst>
          </p:cNvPr>
          <p:cNvSpPr>
            <a:spLocks noGrp="1"/>
          </p:cNvSpPr>
          <p:nvPr>
            <p:ph type="title"/>
          </p:nvPr>
        </p:nvSpPr>
        <p:spPr>
          <a:xfrm>
            <a:off x="371094" y="1161288"/>
            <a:ext cx="3438144" cy="1124712"/>
          </a:xfrm>
        </p:spPr>
        <p:txBody>
          <a:bodyPr anchor="b">
            <a:normAutofit/>
          </a:bodyPr>
          <a:lstStyle/>
          <a:p>
            <a:endParaRPr lang="nl-NL" sz="280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59E7BCEC-3208-4F33-B0C8-F60927FEC0C3}"/>
              </a:ext>
            </a:extLst>
          </p:cNvPr>
          <p:cNvSpPr>
            <a:spLocks noGrp="1"/>
          </p:cNvSpPr>
          <p:nvPr>
            <p:ph idx="1"/>
          </p:nvPr>
        </p:nvSpPr>
        <p:spPr>
          <a:xfrm>
            <a:off x="284408" y="3002703"/>
            <a:ext cx="5811592" cy="3207258"/>
          </a:xfrm>
        </p:spPr>
        <p:txBody>
          <a:bodyPr anchor="t">
            <a:normAutofit/>
          </a:bodyPr>
          <a:lstStyle/>
          <a:p>
            <a:pPr marL="0" indent="0">
              <a:buNone/>
            </a:pPr>
            <a:endParaRPr lang="nl-NL" sz="2000" dirty="0"/>
          </a:p>
          <a:p>
            <a:pPr marL="0" indent="0">
              <a:buNone/>
            </a:pPr>
            <a:r>
              <a:rPr lang="nl-NL" sz="2000" dirty="0"/>
              <a:t>Onderwijsmaterialen aanbieden?</a:t>
            </a:r>
            <a:br>
              <a:rPr lang="nl-NL" sz="2000" dirty="0"/>
            </a:br>
            <a:endParaRPr lang="nl-NL" sz="2000" dirty="0"/>
          </a:p>
          <a:p>
            <a:pPr marL="0" indent="0">
              <a:buNone/>
            </a:pPr>
            <a:r>
              <a:rPr lang="nl-NL" sz="2000" dirty="0"/>
              <a:t>Ga naar</a:t>
            </a:r>
          </a:p>
          <a:p>
            <a:r>
              <a:rPr lang="nl-NL" sz="2000" dirty="0">
                <a:hlinkClick r:id="rId3"/>
              </a:rPr>
              <a:t>https://www.aanbiedersonderwijspalliatievezorg.nl/</a:t>
            </a:r>
            <a:r>
              <a:rPr lang="nl-NL" sz="2000" dirty="0"/>
              <a:t> </a:t>
            </a:r>
          </a:p>
          <a:p>
            <a:pPr marL="0" indent="0">
              <a:buNone/>
            </a:pPr>
            <a:endParaRPr lang="nl-NL" sz="2000" dirty="0"/>
          </a:p>
        </p:txBody>
      </p:sp>
    </p:spTree>
    <p:extLst>
      <p:ext uri="{BB962C8B-B14F-4D97-AF65-F5344CB8AC3E}">
        <p14:creationId xmlns:p14="http://schemas.microsoft.com/office/powerpoint/2010/main" val="703978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017517EF-BD4D-4055-BDB4-A322C5356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ADDB668-2CA4-4D2B-9C34-3487CA330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E2E81ED-84DB-41A9-9218-8B78CABC267D}"/>
              </a:ext>
            </a:extLst>
          </p:cNvPr>
          <p:cNvSpPr>
            <a:spLocks noGrp="1"/>
          </p:cNvSpPr>
          <p:nvPr>
            <p:ph type="ctrTitle"/>
          </p:nvPr>
        </p:nvSpPr>
        <p:spPr>
          <a:xfrm>
            <a:off x="901690" y="405575"/>
            <a:ext cx="6430414" cy="1371600"/>
          </a:xfrm>
        </p:spPr>
        <p:txBody>
          <a:bodyPr anchor="ctr">
            <a:normAutofit/>
          </a:bodyPr>
          <a:lstStyle/>
          <a:p>
            <a:pPr algn="l"/>
            <a:r>
              <a:rPr lang="nl-NL" sz="4000" dirty="0"/>
              <a:t>Workshop </a:t>
            </a:r>
          </a:p>
        </p:txBody>
      </p:sp>
      <p:sp>
        <p:nvSpPr>
          <p:cNvPr id="3" name="Ondertitel 2">
            <a:extLst>
              <a:ext uri="{FF2B5EF4-FFF2-40B4-BE49-F238E27FC236}">
                <a16:creationId xmlns:a16="http://schemas.microsoft.com/office/drawing/2014/main" id="{BB72A33C-A765-4839-BA81-8EF1DF983957}"/>
              </a:ext>
            </a:extLst>
          </p:cNvPr>
          <p:cNvSpPr>
            <a:spLocks noGrp="1"/>
          </p:cNvSpPr>
          <p:nvPr>
            <p:ph type="subTitle" idx="1"/>
          </p:nvPr>
        </p:nvSpPr>
        <p:spPr>
          <a:xfrm>
            <a:off x="7924796" y="498698"/>
            <a:ext cx="2893382" cy="1185353"/>
          </a:xfrm>
        </p:spPr>
        <p:txBody>
          <a:bodyPr anchor="ctr">
            <a:normAutofit/>
          </a:bodyPr>
          <a:lstStyle/>
          <a:p>
            <a:pPr algn="l"/>
            <a:r>
              <a:rPr lang="nl-NL" sz="1800" dirty="0"/>
              <a:t>Deze sessie wordt begeleid</a:t>
            </a:r>
          </a:p>
        </p:txBody>
      </p:sp>
      <p:sp>
        <p:nvSpPr>
          <p:cNvPr id="14" name="Rectangle 13">
            <a:extLst>
              <a:ext uri="{FF2B5EF4-FFF2-40B4-BE49-F238E27FC236}">
                <a16:creationId xmlns:a16="http://schemas.microsoft.com/office/drawing/2014/main" id="{2568BC19-F052-4108-93E1-6A3D1DEC07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D5FD337D-4D6B-4C8B-B6F5-121097E098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26032" y="1067264"/>
            <a:ext cx="1021458"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kstvak 3">
            <a:extLst>
              <a:ext uri="{FF2B5EF4-FFF2-40B4-BE49-F238E27FC236}">
                <a16:creationId xmlns:a16="http://schemas.microsoft.com/office/drawing/2014/main" id="{D87A463A-AB2C-4130-A28F-E12EF2FE7DA5}"/>
              </a:ext>
            </a:extLst>
          </p:cNvPr>
          <p:cNvSpPr txBox="1"/>
          <p:nvPr/>
        </p:nvSpPr>
        <p:spPr>
          <a:xfrm>
            <a:off x="763399" y="2751589"/>
            <a:ext cx="10885504" cy="2585323"/>
          </a:xfrm>
          <a:prstGeom prst="rect">
            <a:avLst/>
          </a:prstGeom>
          <a:noFill/>
        </p:spPr>
        <p:txBody>
          <a:bodyPr wrap="square" rtlCol="0">
            <a:spAutoFit/>
          </a:bodyPr>
          <a:lstStyle/>
          <a:p>
            <a:r>
              <a:rPr lang="nl-NL" sz="1800" dirty="0">
                <a:effectLst/>
                <a:latin typeface="Trebuchet MS" panose="020B0603020202020204" pitchFamily="34" charset="0"/>
                <a:ea typeface="Calibri" panose="020F0502020204030204" pitchFamily="34" charset="0"/>
                <a:cs typeface="Times New Roman" panose="02020603050405020304" pitchFamily="18" charset="0"/>
              </a:rPr>
              <a:t>Er worden twee break-out rooms gemaakt (willekeurig)</a:t>
            </a:r>
          </a:p>
          <a:p>
            <a:endParaRPr lang="nl-NL" dirty="0">
              <a:latin typeface="Trebuchet MS" panose="020B0603020202020204" pitchFamily="34" charset="0"/>
              <a:ea typeface="Calibri" panose="020F0502020204030204" pitchFamily="34" charset="0"/>
              <a:cs typeface="Times New Roman" panose="02020603050405020304" pitchFamily="18" charset="0"/>
            </a:endParaRPr>
          </a:p>
          <a:p>
            <a:r>
              <a:rPr lang="nl-NL" sz="1800" dirty="0">
                <a:effectLst/>
                <a:latin typeface="Trebuchet MS" panose="020B0603020202020204" pitchFamily="34" charset="0"/>
                <a:ea typeface="Calibri" panose="020F0502020204030204" pitchFamily="34" charset="0"/>
                <a:cs typeface="Times New Roman" panose="02020603050405020304" pitchFamily="18" charset="0"/>
              </a:rPr>
              <a:t>Opdracht per groep:</a:t>
            </a:r>
          </a:p>
          <a:p>
            <a:pPr marL="342900" lvl="0" indent="-342900">
              <a:buFont typeface="Symbol" panose="05050102010706020507" pitchFamily="18" charset="2"/>
              <a:buChar char=""/>
            </a:pPr>
            <a:r>
              <a:rPr lang="nl-NL" sz="1800" dirty="0">
                <a:effectLst/>
                <a:latin typeface="Trebuchet MS" panose="020B0603020202020204" pitchFamily="34" charset="0"/>
                <a:ea typeface="Calibri" panose="020F0502020204030204" pitchFamily="34" charset="0"/>
                <a:cs typeface="Calibri" panose="020F0502020204030204" pitchFamily="34" charset="0"/>
              </a:rPr>
              <a:t>Ga aan de hand van het thema over </a:t>
            </a:r>
            <a:r>
              <a:rPr lang="nl-NL" sz="1800" i="1" dirty="0">
                <a:effectLst/>
                <a:latin typeface="Trebuchet MS" panose="020B0603020202020204" pitchFamily="34" charset="0"/>
                <a:ea typeface="Calibri" panose="020F0502020204030204" pitchFamily="34" charset="0"/>
                <a:cs typeface="Calibri" panose="020F0502020204030204" pitchFamily="34" charset="0"/>
              </a:rPr>
              <a:t>de signalering box</a:t>
            </a:r>
            <a:r>
              <a:rPr lang="nl-NL" sz="1800" dirty="0">
                <a:effectLst/>
                <a:latin typeface="Trebuchet MS" panose="020B0603020202020204" pitchFamily="34" charset="0"/>
                <a:ea typeface="Calibri" panose="020F0502020204030204" pitchFamily="34" charset="0"/>
                <a:cs typeface="Calibri" panose="020F0502020204030204" pitchFamily="34" charset="0"/>
              </a:rPr>
              <a:t> of </a:t>
            </a:r>
            <a:r>
              <a:rPr lang="nl-NL" sz="1800" i="1" dirty="0">
                <a:effectLst/>
                <a:latin typeface="Trebuchet MS" panose="020B0603020202020204" pitchFamily="34" charset="0"/>
                <a:ea typeface="Calibri" panose="020F0502020204030204" pitchFamily="34" charset="0"/>
                <a:cs typeface="Calibri" panose="020F0502020204030204" pitchFamily="34" charset="0"/>
              </a:rPr>
              <a:t>netwerkzorg</a:t>
            </a:r>
            <a:r>
              <a:rPr lang="nl-NL" sz="1800" dirty="0">
                <a:effectLst/>
                <a:latin typeface="Trebuchet MS" panose="020B0603020202020204" pitchFamily="34" charset="0"/>
                <a:ea typeface="Calibri" panose="020F0502020204030204" pitchFamily="34" charset="0"/>
                <a:cs typeface="Calibri" panose="020F0502020204030204" pitchFamily="34" charset="0"/>
              </a:rPr>
              <a:t> aan de slag met het opzetten van een concrete les aan studenten niveau 3 en/of 4</a:t>
            </a:r>
          </a:p>
          <a:p>
            <a:pPr marL="342900" lvl="0" indent="-342900">
              <a:buFont typeface="Symbol" panose="05050102010706020507" pitchFamily="18" charset="2"/>
              <a:buChar char=""/>
            </a:pPr>
            <a:r>
              <a:rPr lang="nl-NL" sz="1800" dirty="0">
                <a:effectLst/>
                <a:latin typeface="Trebuchet MS" panose="020B0603020202020204" pitchFamily="34" charset="0"/>
                <a:ea typeface="Calibri" panose="020F0502020204030204" pitchFamily="34" charset="0"/>
                <a:cs typeface="Calibri" panose="020F0502020204030204" pitchFamily="34" charset="0"/>
              </a:rPr>
              <a:t>In de break-out room staat een document “lesopzet” voor jullie klaar. Hierin kun je noteren welke onderdelen de les gaat bevatten, achtergrondmaterialen, opdrachten, enzovoort. Vul deze ‘lesopzet” in zodat je het resultaat van jullie groep tijdens de terugkoppeling kunt weergeven.</a:t>
            </a:r>
          </a:p>
          <a:p>
            <a:endParaRPr lang="nl-NL" dirty="0"/>
          </a:p>
        </p:txBody>
      </p:sp>
    </p:spTree>
    <p:extLst>
      <p:ext uri="{BB962C8B-B14F-4D97-AF65-F5344CB8AC3E}">
        <p14:creationId xmlns:p14="http://schemas.microsoft.com/office/powerpoint/2010/main" val="145457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535D1C0-59A0-4F71-8963-BF1B4C622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3500"/>
            <a:ext cx="12204000" cy="30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2825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9A5AAF7E43AA47AC420A61688F6C63" ma:contentTypeVersion="11" ma:contentTypeDescription="Een nieuw document maken." ma:contentTypeScope="" ma:versionID="d046df2c3cee95f1d42be278cbe7d209">
  <xsd:schema xmlns:xsd="http://www.w3.org/2001/XMLSchema" xmlns:xs="http://www.w3.org/2001/XMLSchema" xmlns:p="http://schemas.microsoft.com/office/2006/metadata/properties" xmlns:ns2="eaec2d80-2301-404c-b6c8-75546d086a4b" targetNamespace="http://schemas.microsoft.com/office/2006/metadata/properties" ma:root="true" ma:fieldsID="91ed470f1cc8f9c818433d1c80df8e08" ns2:_="">
    <xsd:import namespace="eaec2d80-2301-404c-b6c8-75546d086a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ec2d80-2301-404c-b6c8-75546d086a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DA881E-3708-47F6-B97B-E4F78CA8C2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ec2d80-2301-404c-b6c8-75546d086a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D38CCC-C553-461A-874B-05A7EEF403D9}">
  <ds:schemaRefs>
    <ds:schemaRef ds:uri="http://schemas.microsoft.com/office/infopath/2007/PartnerControls"/>
    <ds:schemaRef ds:uri="http://purl.org/dc/elements/1.1/"/>
    <ds:schemaRef ds:uri="http://purl.org/dc/terms/"/>
    <ds:schemaRef ds:uri="eaec2d80-2301-404c-b6c8-75546d086a4b"/>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A3360B0-8638-4263-8BDD-761A07E818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1264</TotalTime>
  <Words>112</Words>
  <Application>Microsoft Office PowerPoint</Application>
  <PresentationFormat>Breedbeeld</PresentationFormat>
  <Paragraphs>14</Paragraphs>
  <Slides>4</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vt:i4>
      </vt:variant>
    </vt:vector>
  </HeadingPairs>
  <TitlesOfParts>
    <vt:vector size="12" baseType="lpstr">
      <vt:lpstr>Arial</vt:lpstr>
      <vt:lpstr>Calibri</vt:lpstr>
      <vt:lpstr>Calibri Light</vt:lpstr>
      <vt:lpstr>Symbol</vt:lpstr>
      <vt:lpstr>Times New Roman</vt:lpstr>
      <vt:lpstr>Trebuchet MS</vt:lpstr>
      <vt:lpstr>Wingdings</vt:lpstr>
      <vt:lpstr>Kantoorthema</vt:lpstr>
      <vt:lpstr>Disclosure</vt:lpstr>
      <vt:lpstr>PowerPoint-presentatie</vt:lpstr>
      <vt:lpstr>Workshop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Disclosure</dc:title>
  <dc:creator>Gerard Castermans ZorgSense</dc:creator>
  <cp:lastModifiedBy>Schouten, T.</cp:lastModifiedBy>
  <cp:revision>9</cp:revision>
  <dcterms:created xsi:type="dcterms:W3CDTF">2021-04-14T13:45:55Z</dcterms:created>
  <dcterms:modified xsi:type="dcterms:W3CDTF">2021-06-14T14:33:15Z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0x010100DA9A5AAF7E43AA47AC420A61688F6C63</vt:lpwstr>
  </property>
</Properties>
</file>