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86" r:id="rId6"/>
    <p:sldId id="283" r:id="rId7"/>
    <p:sldId id="284" r:id="rId8"/>
    <p:sldId id="285" r:id="rId9"/>
    <p:sldId id="289" r:id="rId10"/>
    <p:sldId id="290" r:id="rId11"/>
    <p:sldId id="291" r:id="rId12"/>
    <p:sldId id="280" r:id="rId13"/>
    <p:sldId id="262" r:id="rId14"/>
    <p:sldId id="287"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Open Sans"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03">
          <p15:clr>
            <a:srgbClr val="A4A3A4"/>
          </p15:clr>
        </p15:guide>
        <p15:guide id="2" orient="horz" pos="209">
          <p15:clr>
            <a:srgbClr val="A4A3A4"/>
          </p15:clr>
        </p15:guide>
        <p15:guide id="3" orient="horz" pos="464">
          <p15:clr>
            <a:srgbClr val="A4A3A4"/>
          </p15:clr>
        </p15:guide>
        <p15:guide id="4" orient="horz" pos="1212">
          <p15:clr>
            <a:srgbClr val="A4A3A4"/>
          </p15:clr>
        </p15:guide>
        <p15:guide id="5" orient="horz" pos="1892">
          <p15:clr>
            <a:srgbClr val="A4A3A4"/>
          </p15:clr>
        </p15:guide>
        <p15:guide id="6" pos="2880">
          <p15:clr>
            <a:srgbClr val="A4A3A4"/>
          </p15:clr>
        </p15:guide>
        <p15:guide id="7" pos="464">
          <p15:clr>
            <a:srgbClr val="A4A3A4"/>
          </p15:clr>
        </p15:guide>
        <p15:guide id="8" pos="209">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lGY/lJp/cYN5HJl4JZVNoiB6e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869FF9-4509-411D-8BC8-59F6B704B71A}">
  <a:tblStyle styleId="{64869FF9-4509-411D-8BC8-59F6B704B71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03"/>
        <p:guide orient="horz" pos="209"/>
        <p:guide orient="horz" pos="464"/>
        <p:guide orient="horz" pos="1212"/>
        <p:guide orient="horz" pos="1892"/>
        <p:guide pos="2880"/>
        <p:guide pos="464"/>
        <p:guide pos="209"/>
      </p:guideLst>
    </p:cSldViewPr>
  </p:slideViewPr>
  <p:notesTextViewPr>
    <p:cViewPr>
      <p:scale>
        <a:sx n="1" d="1"/>
        <a:sy n="1" d="1"/>
      </p:scale>
      <p:origin x="0" y="-5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7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7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7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7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7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70"/>
              </a:spcBef>
              <a:spcAft>
                <a:spcPts val="0"/>
              </a:spcAft>
              <a:buSzPts val="1400"/>
              <a:buNone/>
            </a:pPr>
            <a:endParaRPr dirty="0"/>
          </a:p>
        </p:txBody>
      </p:sp>
      <p:sp>
        <p:nvSpPr>
          <p:cNvPr id="194" name="Google Shape;1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70"/>
              </a:spcBef>
              <a:spcAft>
                <a:spcPts val="0"/>
              </a:spcAft>
              <a:buSzPts val="1400"/>
              <a:buNone/>
            </a:pPr>
            <a:r>
              <a:rPr lang="nl-NL" dirty="0"/>
              <a:t>Inleiding 7 min./Minidocumentaire 15 min./15 min break out sessie/8 min centrale terugkoppeling. Mini documentaire is uit real life, er is dus géén script!</a:t>
            </a:r>
            <a:endParaRPr dirty="0"/>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b="1" i="0" dirty="0">
                <a:solidFill>
                  <a:srgbClr val="555555"/>
                </a:solidFill>
                <a:latin typeface="Arial"/>
                <a:ea typeface="Arial"/>
                <a:cs typeface="Arial"/>
                <a:sym typeface="Arial"/>
              </a:rPr>
              <a:t>In een wereld waarin we steeds ouder worden en ernstige ziektes meer en meer chronisch, is het zolang mogelijk behouden van een hoge kwaliteit van leven enorm belangrijk. Daarom moet bij de behandeling de mens achter de patiënt centraal staan. Dat is de kern van palliatieve zorg en de reden waarom er vóór de stervensfase aandacht voor moet zijn. Het onderkennen van het moment van behoefte aan palliatieve zorg en de uitvoering hiervan kun en moet je leren. Dat vraagt om goed onderwijs over palliatieve zorg aan zorgprofessionals en studenten. </a:t>
            </a:r>
            <a:endParaRPr b="0" i="0" dirty="0">
              <a:solidFill>
                <a:srgbClr val="555555"/>
              </a:solidFill>
              <a:latin typeface="Open Sans"/>
              <a:ea typeface="Open Sans"/>
              <a:cs typeface="Open Sans"/>
              <a:sym typeface="Open Sans"/>
            </a:endParaRPr>
          </a:p>
          <a:p>
            <a:pPr marL="0" lvl="0" indent="0" algn="l" rtl="0">
              <a:lnSpc>
                <a:spcPct val="100000"/>
              </a:lnSpc>
              <a:spcBef>
                <a:spcPts val="270"/>
              </a:spcBef>
              <a:spcAft>
                <a:spcPts val="0"/>
              </a:spcAft>
              <a:buSzPts val="1400"/>
              <a:buNone/>
            </a:pPr>
            <a:r>
              <a:rPr lang="nl-NL" b="0" i="0" dirty="0">
                <a:solidFill>
                  <a:srgbClr val="002724"/>
                </a:solidFill>
                <a:latin typeface="Open Sans"/>
                <a:ea typeface="Open Sans"/>
                <a:cs typeface="Open Sans"/>
                <a:sym typeface="Open Sans"/>
              </a:rPr>
              <a:t>Kijk je naar de ziekte of zie je een mens?</a:t>
            </a:r>
            <a:endParaRPr dirty="0"/>
          </a:p>
          <a:p>
            <a:pPr marL="0" lvl="0" indent="0" algn="l" rtl="0">
              <a:lnSpc>
                <a:spcPct val="100000"/>
              </a:lnSpc>
              <a:spcBef>
                <a:spcPts val="270"/>
              </a:spcBef>
              <a:spcAft>
                <a:spcPts val="0"/>
              </a:spcAft>
              <a:buSzPts val="1400"/>
              <a:buNone/>
            </a:pPr>
            <a:r>
              <a:rPr lang="nl-NL" b="0" i="0" dirty="0">
                <a:solidFill>
                  <a:srgbClr val="555555"/>
                </a:solidFill>
                <a:latin typeface="Open Sans"/>
                <a:ea typeface="Open Sans"/>
                <a:cs typeface="Open Sans"/>
                <a:sym typeface="Open Sans"/>
              </a:rPr>
              <a:t>Dat is precies wat er in het onderwijs verbeterd kan worden. Leren kijken naar de patiënt, naar zijn werkelijke behoeften. Op fysiek, psychologisch, sociaal- maatschappelijk en existentieel niveau. </a:t>
            </a:r>
            <a:endParaRPr dirty="0"/>
          </a:p>
          <a:p>
            <a:pPr marL="0" lvl="0" indent="0" algn="l" rtl="0">
              <a:lnSpc>
                <a:spcPct val="100000"/>
              </a:lnSpc>
              <a:spcBef>
                <a:spcPts val="270"/>
              </a:spcBef>
              <a:spcAft>
                <a:spcPts val="0"/>
              </a:spcAft>
              <a:buSzPts val="1400"/>
              <a:buNone/>
            </a:pPr>
            <a:r>
              <a:rPr lang="nl-NL" b="0" i="0" dirty="0">
                <a:solidFill>
                  <a:srgbClr val="002724"/>
                </a:solidFill>
                <a:latin typeface="Open Sans"/>
                <a:ea typeface="Open Sans"/>
                <a:cs typeface="Open Sans"/>
                <a:sym typeface="Open Sans"/>
              </a:rPr>
              <a:t>Te weinig aandacht voor palliatieve zorg in het onderwijs</a:t>
            </a:r>
            <a:endParaRPr dirty="0"/>
          </a:p>
          <a:p>
            <a:pPr marL="0" lvl="0" indent="0" algn="l" rtl="0">
              <a:lnSpc>
                <a:spcPct val="100000"/>
              </a:lnSpc>
              <a:spcBef>
                <a:spcPts val="270"/>
              </a:spcBef>
              <a:spcAft>
                <a:spcPts val="0"/>
              </a:spcAft>
              <a:buSzPts val="1400"/>
              <a:buNone/>
            </a:pPr>
            <a:r>
              <a:rPr lang="nl-NL" b="0" i="0" dirty="0">
                <a:solidFill>
                  <a:srgbClr val="555555"/>
                </a:solidFill>
                <a:latin typeface="Open Sans"/>
                <a:ea typeface="Open Sans"/>
                <a:cs typeface="Open Sans"/>
                <a:sym typeface="Open Sans"/>
              </a:rPr>
              <a:t>In het huidige onderwijs aan medici, verpleegkundigen en andere zorgverleners komt palliatieve zorg nog onvoldoende aan bod. Het is de opdracht van het programma Optimaliseren Onderwijs Palliatieve Zorg (O²PZ) om hier verandering in te brengen. Dat gebeurt door opleiders van mbo-niveau tot wo+ te helpen om op structurele manier palliatieve zorg meer aandacht te geven. En door een overzicht te maken van alle bij- en nascholing op het gebied van palliatieve zorg. Met als doel: iedere zorgverlener – van verpleegkundige tot arts – eerder het moment te laten herkennen om palliatieve zorg bespreekbaar te maken. En de dialoog met de patiënt en met elkaar hierover met meer kennis, vertrouwen tegemoet te treden.</a:t>
            </a:r>
            <a:endParaRPr dirty="0"/>
          </a:p>
          <a:p>
            <a:pPr marL="0" lvl="0" indent="0" algn="l" rtl="0">
              <a:lnSpc>
                <a:spcPct val="100000"/>
              </a:lnSpc>
              <a:spcBef>
                <a:spcPts val="270"/>
              </a:spcBef>
              <a:spcAft>
                <a:spcPts val="0"/>
              </a:spcAft>
              <a:buSzPts val="1400"/>
              <a:buNone/>
            </a:pPr>
            <a:br>
              <a:rPr lang="nl-NL" dirty="0"/>
            </a:br>
            <a:endParaRPr dirty="0"/>
          </a:p>
        </p:txBody>
      </p:sp>
      <p:sp>
        <p:nvSpPr>
          <p:cNvPr id="208" name="Google Shape;20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nl-NL" dirty="0"/>
              <a:t>Eén van de producten uit het programma O2PZ is het  OR-PZ 2.0, hier zijn op basis van </a:t>
            </a:r>
            <a:r>
              <a:rPr lang="nl-NL" dirty="0" err="1"/>
              <a:t>CanMEDS</a:t>
            </a:r>
            <a:r>
              <a:rPr lang="nl-NL" dirty="0"/>
              <a:t> rollen </a:t>
            </a:r>
            <a:r>
              <a:rPr lang="nl-NL" dirty="0" err="1"/>
              <a:t>comptenties</a:t>
            </a:r>
            <a:r>
              <a:rPr lang="nl-NL" dirty="0"/>
              <a:t> en gedragsuitingen geschreven. In het OR-PZ zijn alle competenties beschreven die we van alle zorgprofessionals op NLQF niveau 2 -8 verwachten in </a:t>
            </a:r>
            <a:r>
              <a:rPr lang="nl-NL"/>
              <a:t>initieel onderwijs.</a:t>
            </a:r>
            <a:endParaRPr dirty="0"/>
          </a:p>
        </p:txBody>
      </p:sp>
      <p:sp>
        <p:nvSpPr>
          <p:cNvPr id="215" name="Google Shape;21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7</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7202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t>Na deze slide de tools laten zien die van toepassing zijn op interprofessioneel samenwerken. Vertaalslag naar tools die geschikt zijn voor bijv. diagnosticeren en proactieve zorgplannen. Vooral de tools die specifiek van toepassing kunnen zijn voor interprofessionele samenwerking...Tools kunnen gefilterd worden op zorgproces (6 activiteiten, Gerard vraagt op).</a:t>
            </a:r>
            <a:endParaRPr/>
          </a:p>
        </p:txBody>
      </p:sp>
      <p:sp>
        <p:nvSpPr>
          <p:cNvPr id="410" name="Google Shape;41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12</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c2dcb9713c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270"/>
              </a:spcBef>
              <a:spcAft>
                <a:spcPts val="0"/>
              </a:spcAft>
              <a:buClr>
                <a:srgbClr val="000000"/>
              </a:buClr>
              <a:buSzPts val="1400"/>
              <a:buFont typeface="Arial"/>
              <a:buNone/>
            </a:pPr>
            <a:r>
              <a:rPr lang="nl-NL" dirty="0"/>
              <a:t>Uitleg geven over de teamactiviteiten, zijn ze herkenbaar? Voor wie wel of niet en waarom? ‘</a:t>
            </a:r>
            <a:r>
              <a:rPr lang="nl-NL" dirty="0" err="1"/>
              <a:t>Kopieerbaar</a:t>
            </a:r>
            <a:r>
              <a:rPr lang="nl-NL" dirty="0"/>
              <a:t>’ naar andere zorgvragers met een palliatieve zorgbehoefte (bijv. </a:t>
            </a:r>
            <a:r>
              <a:rPr lang="nl-NL" dirty="0" err="1"/>
              <a:t>copd</a:t>
            </a:r>
            <a:r>
              <a:rPr lang="nl-NL" dirty="0"/>
              <a:t>/hartfalen/neurodegeneratief/oncologie etc.). Belang van interprofessioneel </a:t>
            </a:r>
            <a:r>
              <a:rPr lang="nl-NL" dirty="0" err="1"/>
              <a:t>samenwerken..Deze</a:t>
            </a:r>
            <a:r>
              <a:rPr lang="nl-NL" dirty="0"/>
              <a:t> afbeelding vervangen door interprofessioneel samenwerkingsmodel! .Codering toepassen op het onderdeel signaleren, markeren en diagnosticeren. Volgende dia de definitie van markeren (p.51 opnemen).Vanuit de rol van samenwerkingspartner beschrijven. Bijv. bij markeren en prognosticeren vertelt Jacqueline wat de rol van WO is? Ingrid rondom proactief zorgplannen en Gerard rondom uitvoeren monitoren, evalueren van zorg. De verschillende gedragscompetenties die passen bij deze teamactiviteit...Na de gedragskenmerken even terug naar de casus, wat levert dit nu op?</a:t>
            </a:r>
            <a:endParaRPr dirty="0"/>
          </a:p>
          <a:p>
            <a:pPr marL="0" lvl="0" indent="0" algn="l" rtl="0">
              <a:lnSpc>
                <a:spcPct val="100000"/>
              </a:lnSpc>
              <a:spcBef>
                <a:spcPts val="270"/>
              </a:spcBef>
              <a:spcAft>
                <a:spcPts val="0"/>
              </a:spcAft>
              <a:buSzPts val="1400"/>
              <a:buNone/>
            </a:pPr>
            <a:endParaRPr dirty="0"/>
          </a:p>
        </p:txBody>
      </p:sp>
      <p:sp>
        <p:nvSpPr>
          <p:cNvPr id="233" name="Google Shape;233;gc2dcb9713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PAGINA">
  <p:cSld name="TITEL PAGINA">
    <p:bg>
      <p:bgPr>
        <a:solidFill>
          <a:srgbClr val="CFC4C0"/>
        </a:solidFill>
        <a:effectLst/>
      </p:bgPr>
    </p:bg>
    <p:spTree>
      <p:nvGrpSpPr>
        <p:cNvPr id="1" name="Shape 10"/>
        <p:cNvGrpSpPr/>
        <p:nvPr/>
      </p:nvGrpSpPr>
      <p:grpSpPr>
        <a:xfrm>
          <a:off x="0" y="0"/>
          <a:ext cx="0" cy="0"/>
          <a:chOff x="0" y="0"/>
          <a:chExt cx="0" cy="0"/>
        </a:xfrm>
      </p:grpSpPr>
      <p:pic>
        <p:nvPicPr>
          <p:cNvPr id="11" name="Google Shape;11;p12"/>
          <p:cNvPicPr preferRelativeResize="0"/>
          <p:nvPr/>
        </p:nvPicPr>
        <p:blipFill rotWithShape="1">
          <a:blip r:embed="rId2">
            <a:alphaModFix/>
          </a:blip>
          <a:srcRect t="10602"/>
          <a:stretch/>
        </p:blipFill>
        <p:spPr>
          <a:xfrm>
            <a:off x="0" y="0"/>
            <a:ext cx="9144000" cy="4494608"/>
          </a:xfrm>
          <a:prstGeom prst="rect">
            <a:avLst/>
          </a:prstGeom>
          <a:noFill/>
          <a:ln>
            <a:noFill/>
          </a:ln>
        </p:spPr>
      </p:pic>
      <p:sp>
        <p:nvSpPr>
          <p:cNvPr id="12" name="Google Shape;12;p12"/>
          <p:cNvSpPr txBox="1">
            <a:spLocks noGrp="1"/>
          </p:cNvSpPr>
          <p:nvPr>
            <p:ph type="body" idx="1"/>
          </p:nvPr>
        </p:nvSpPr>
        <p:spPr>
          <a:xfrm>
            <a:off x="652005" y="2384555"/>
            <a:ext cx="3378994" cy="12037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75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body" idx="2"/>
          </p:nvPr>
        </p:nvSpPr>
        <p:spPr>
          <a:xfrm>
            <a:off x="652004" y="648891"/>
            <a:ext cx="5648212" cy="39498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EB5D0B"/>
              </a:buClr>
              <a:buSzPts val="2400"/>
              <a:buFont typeface="Arial"/>
              <a:buNone/>
              <a:defRPr sz="2400" b="1" i="0" u="none" strike="noStrike" cap="none">
                <a:solidFill>
                  <a:srgbClr val="EB5D0B"/>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 name="Google Shape;14;p12"/>
          <p:cNvSpPr/>
          <p:nvPr/>
        </p:nvSpPr>
        <p:spPr>
          <a:xfrm>
            <a:off x="0" y="4494609"/>
            <a:ext cx="9144000" cy="6488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nl-NL" sz="1800" b="0" i="0" u="none" strike="noStrike" cap="none">
                <a:solidFill>
                  <a:schemeClr val="lt1"/>
                </a:solidFill>
                <a:latin typeface="Arial"/>
                <a:ea typeface="Arial"/>
                <a:cs typeface="Arial"/>
                <a:sym typeface="Arial"/>
              </a:rPr>
              <a:t>v</a:t>
            </a:r>
            <a:endParaRPr sz="1400" b="0" i="0" u="none" strike="noStrike" cap="none">
              <a:solidFill>
                <a:srgbClr val="000000"/>
              </a:solidFill>
              <a:latin typeface="Arial"/>
              <a:ea typeface="Arial"/>
              <a:cs typeface="Arial"/>
              <a:sym typeface="Arial"/>
            </a:endParaRPr>
          </a:p>
        </p:txBody>
      </p:sp>
      <p:sp>
        <p:nvSpPr>
          <p:cNvPr id="15" name="Google Shape;15;p12"/>
          <p:cNvSpPr/>
          <p:nvPr/>
        </p:nvSpPr>
        <p:spPr>
          <a:xfrm>
            <a:off x="448056" y="3626116"/>
            <a:ext cx="1645920" cy="16459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nl-NL" sz="1800" b="0" i="0" u="none" strike="noStrike" cap="none">
                <a:solidFill>
                  <a:schemeClr val="lt1"/>
                </a:solidFill>
                <a:latin typeface="Arial"/>
                <a:ea typeface="Arial"/>
                <a:cs typeface="Arial"/>
                <a:sym typeface="Arial"/>
              </a:rPr>
              <a:t>v</a:t>
            </a:r>
            <a:endParaRPr sz="1400" b="0" i="0" u="none" strike="noStrike" cap="none">
              <a:solidFill>
                <a:srgbClr val="000000"/>
              </a:solidFill>
              <a:latin typeface="Arial"/>
              <a:ea typeface="Arial"/>
              <a:cs typeface="Arial"/>
              <a:sym typeface="Arial"/>
            </a:endParaRPr>
          </a:p>
        </p:txBody>
      </p:sp>
      <p:pic>
        <p:nvPicPr>
          <p:cNvPr id="16" name="Google Shape;16;p12"/>
          <p:cNvPicPr preferRelativeResize="0"/>
          <p:nvPr/>
        </p:nvPicPr>
        <p:blipFill rotWithShape="1">
          <a:blip r:embed="rId3">
            <a:alphaModFix/>
          </a:blip>
          <a:srcRect/>
          <a:stretch/>
        </p:blipFill>
        <p:spPr>
          <a:xfrm>
            <a:off x="556575" y="3822192"/>
            <a:ext cx="1447000" cy="1048531"/>
          </a:xfrm>
          <a:prstGeom prst="rect">
            <a:avLst/>
          </a:prstGeom>
          <a:noFill/>
          <a:ln>
            <a:noFill/>
          </a:ln>
        </p:spPr>
      </p:pic>
      <p:sp>
        <p:nvSpPr>
          <p:cNvPr id="17" name="Google Shape;17;p12"/>
          <p:cNvSpPr txBox="1"/>
          <p:nvPr/>
        </p:nvSpPr>
        <p:spPr>
          <a:xfrm>
            <a:off x="5507863" y="4711332"/>
            <a:ext cx="2889504"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nl-NL" sz="800" b="0" i="0" u="none" strike="noStrike" cap="none">
                <a:solidFill>
                  <a:schemeClr val="dk1"/>
                </a:solidFill>
                <a:latin typeface="Arial"/>
                <a:ea typeface="Arial"/>
                <a:cs typeface="Arial"/>
                <a:sym typeface="Arial"/>
              </a:rPr>
              <a:t>Dit programma wordt mogelijk gemaakt door</a:t>
            </a:r>
            <a:endParaRPr sz="1400" b="0" i="0" u="none" strike="noStrike" cap="none">
              <a:solidFill>
                <a:srgbClr val="000000"/>
              </a:solidFill>
              <a:latin typeface="Arial"/>
              <a:ea typeface="Arial"/>
              <a:cs typeface="Arial"/>
              <a:sym typeface="Arial"/>
            </a:endParaRPr>
          </a:p>
        </p:txBody>
      </p:sp>
      <p:pic>
        <p:nvPicPr>
          <p:cNvPr id="18" name="Google Shape;18;p12"/>
          <p:cNvPicPr preferRelativeResize="0"/>
          <p:nvPr/>
        </p:nvPicPr>
        <p:blipFill rotWithShape="1">
          <a:blip r:embed="rId4">
            <a:alphaModFix/>
          </a:blip>
          <a:srcRect/>
          <a:stretch/>
        </p:blipFill>
        <p:spPr>
          <a:xfrm>
            <a:off x="7874762" y="4674108"/>
            <a:ext cx="1045210" cy="252668"/>
          </a:xfrm>
          <a:prstGeom prst="rect">
            <a:avLst/>
          </a:prstGeom>
          <a:noFill/>
          <a:ln>
            <a:noFill/>
          </a:ln>
        </p:spPr>
      </p:pic>
      <p:sp>
        <p:nvSpPr>
          <p:cNvPr id="19" name="Google Shape;19;p12"/>
          <p:cNvSpPr txBox="1">
            <a:spLocks noGrp="1"/>
          </p:cNvSpPr>
          <p:nvPr>
            <p:ph type="body" idx="3"/>
          </p:nvPr>
        </p:nvSpPr>
        <p:spPr>
          <a:xfrm>
            <a:off x="652004" y="1070534"/>
            <a:ext cx="5858524" cy="131112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90000"/>
              </a:lnSpc>
              <a:spcBef>
                <a:spcPts val="75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ullit met beeld 2">
  <p:cSld name="1_Bullit met beeld 2">
    <p:bg>
      <p:bgPr>
        <a:solidFill>
          <a:srgbClr val="CFC4C0"/>
        </a:solidFill>
        <a:effectLst/>
      </p:bgPr>
    </p:bg>
    <p:spTree>
      <p:nvGrpSpPr>
        <p:cNvPr id="1" name="Shape 78"/>
        <p:cNvGrpSpPr/>
        <p:nvPr/>
      </p:nvGrpSpPr>
      <p:grpSpPr>
        <a:xfrm>
          <a:off x="0" y="0"/>
          <a:ext cx="0" cy="0"/>
          <a:chOff x="0" y="0"/>
          <a:chExt cx="0" cy="0"/>
        </a:xfrm>
      </p:grpSpPr>
      <p:pic>
        <p:nvPicPr>
          <p:cNvPr id="79" name="Google Shape;79;p22"/>
          <p:cNvPicPr preferRelativeResize="0"/>
          <p:nvPr/>
        </p:nvPicPr>
        <p:blipFill rotWithShape="1">
          <a:blip r:embed="rId2">
            <a:alphaModFix/>
          </a:blip>
          <a:srcRect l="44397" r="11206"/>
          <a:stretch/>
        </p:blipFill>
        <p:spPr>
          <a:xfrm>
            <a:off x="0" y="0"/>
            <a:ext cx="4572000" cy="5143500"/>
          </a:xfrm>
          <a:prstGeom prst="rect">
            <a:avLst/>
          </a:prstGeom>
          <a:noFill/>
          <a:ln>
            <a:noFill/>
          </a:ln>
        </p:spPr>
      </p:pic>
      <p:sp>
        <p:nvSpPr>
          <p:cNvPr id="80" name="Google Shape;80;p22"/>
          <p:cNvSpPr>
            <a:spLocks noGrp="1"/>
          </p:cNvSpPr>
          <p:nvPr>
            <p:ph type="pic" idx="2"/>
          </p:nvPr>
        </p:nvSpPr>
        <p:spPr>
          <a:xfrm>
            <a:off x="0" y="0"/>
            <a:ext cx="4572000" cy="514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1" name="Google Shape;81;p22"/>
          <p:cNvSpPr txBox="1">
            <a:spLocks noGrp="1"/>
          </p:cNvSpPr>
          <p:nvPr>
            <p:ph type="body" idx="1"/>
          </p:nvPr>
        </p:nvSpPr>
        <p:spPr>
          <a:xfrm>
            <a:off x="5041126" y="1377367"/>
            <a:ext cx="3653918" cy="1033649"/>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2" name="Google Shape;82;p22"/>
          <p:cNvSpPr txBox="1">
            <a:spLocks noGrp="1"/>
          </p:cNvSpPr>
          <p:nvPr>
            <p:ph type="body" idx="3"/>
          </p:nvPr>
        </p:nvSpPr>
        <p:spPr>
          <a:xfrm>
            <a:off x="5041582" y="2411016"/>
            <a:ext cx="3654029" cy="1023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3" name="Google Shape;83;p22"/>
          <p:cNvSpPr txBox="1">
            <a:spLocks noGrp="1"/>
          </p:cNvSpPr>
          <p:nvPr>
            <p:ph type="body" idx="4"/>
          </p:nvPr>
        </p:nvSpPr>
        <p:spPr>
          <a:xfrm>
            <a:off x="5041124" y="648892"/>
            <a:ext cx="3919996" cy="7284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kst en beeld lichter achtergrond">
  <p:cSld name="Tekst en beeld lichter achtergrond">
    <p:spTree>
      <p:nvGrpSpPr>
        <p:cNvPr id="1" name="Shape 84"/>
        <p:cNvGrpSpPr/>
        <p:nvPr/>
      </p:nvGrpSpPr>
      <p:grpSpPr>
        <a:xfrm>
          <a:off x="0" y="0"/>
          <a:ext cx="0" cy="0"/>
          <a:chOff x="0" y="0"/>
          <a:chExt cx="0" cy="0"/>
        </a:xfrm>
      </p:grpSpPr>
      <p:sp>
        <p:nvSpPr>
          <p:cNvPr id="85" name="Google Shape;85;p23"/>
          <p:cNvSpPr/>
          <p:nvPr/>
        </p:nvSpPr>
        <p:spPr>
          <a:xfrm>
            <a:off x="0" y="0"/>
            <a:ext cx="9152335" cy="5143500"/>
          </a:xfrm>
          <a:prstGeom prst="rect">
            <a:avLst/>
          </a:prstGeom>
          <a:solidFill>
            <a:srgbClr val="CFC3C0">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23"/>
          <p:cNvSpPr txBox="1">
            <a:spLocks noGrp="1"/>
          </p:cNvSpPr>
          <p:nvPr>
            <p:ph type="body" idx="1"/>
          </p:nvPr>
        </p:nvSpPr>
        <p:spPr>
          <a:xfrm>
            <a:off x="652005" y="648892"/>
            <a:ext cx="7740613" cy="7284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7" name="Google Shape;87;p23"/>
          <p:cNvSpPr txBox="1">
            <a:spLocks noGrp="1"/>
          </p:cNvSpPr>
          <p:nvPr>
            <p:ph type="body" idx="2"/>
          </p:nvPr>
        </p:nvSpPr>
        <p:spPr>
          <a:xfrm>
            <a:off x="652005" y="2411016"/>
            <a:ext cx="3629025" cy="239938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8" name="Google Shape;88;p23"/>
          <p:cNvSpPr txBox="1">
            <a:spLocks noGrp="1"/>
          </p:cNvSpPr>
          <p:nvPr>
            <p:ph type="body" idx="3"/>
          </p:nvPr>
        </p:nvSpPr>
        <p:spPr>
          <a:xfrm>
            <a:off x="652005" y="1378286"/>
            <a:ext cx="3629025" cy="10327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9" name="Google Shape;89;p23"/>
          <p:cNvSpPr>
            <a:spLocks noGrp="1"/>
          </p:cNvSpPr>
          <p:nvPr>
            <p:ph type="pic" idx="4"/>
          </p:nvPr>
        </p:nvSpPr>
        <p:spPr>
          <a:xfrm>
            <a:off x="4572000" y="0"/>
            <a:ext cx="4579938" cy="514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kst en kleiner beeld">
  <p:cSld name="Tekst en kleiner beeld">
    <p:spTree>
      <p:nvGrpSpPr>
        <p:cNvPr id="1" name="Shape 90"/>
        <p:cNvGrpSpPr/>
        <p:nvPr/>
      </p:nvGrpSpPr>
      <p:grpSpPr>
        <a:xfrm>
          <a:off x="0" y="0"/>
          <a:ext cx="0" cy="0"/>
          <a:chOff x="0" y="0"/>
          <a:chExt cx="0" cy="0"/>
        </a:xfrm>
      </p:grpSpPr>
      <p:sp>
        <p:nvSpPr>
          <p:cNvPr id="91" name="Google Shape;91;p24"/>
          <p:cNvSpPr/>
          <p:nvPr/>
        </p:nvSpPr>
        <p:spPr>
          <a:xfrm>
            <a:off x="0" y="0"/>
            <a:ext cx="9152335"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 name="Google Shape;92;p24"/>
          <p:cNvSpPr txBox="1">
            <a:spLocks noGrp="1"/>
          </p:cNvSpPr>
          <p:nvPr>
            <p:ph type="body" idx="1"/>
          </p:nvPr>
        </p:nvSpPr>
        <p:spPr>
          <a:xfrm>
            <a:off x="652005" y="648892"/>
            <a:ext cx="7740613" cy="7284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3" name="Google Shape;93;p24"/>
          <p:cNvSpPr txBox="1">
            <a:spLocks noGrp="1"/>
          </p:cNvSpPr>
          <p:nvPr>
            <p:ph type="body" idx="2"/>
          </p:nvPr>
        </p:nvSpPr>
        <p:spPr>
          <a:xfrm>
            <a:off x="652005" y="2411016"/>
            <a:ext cx="3629025" cy="239938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4" name="Google Shape;94;p24"/>
          <p:cNvSpPr txBox="1">
            <a:spLocks noGrp="1"/>
          </p:cNvSpPr>
          <p:nvPr>
            <p:ph type="body" idx="3"/>
          </p:nvPr>
        </p:nvSpPr>
        <p:spPr>
          <a:xfrm>
            <a:off x="652005" y="1378286"/>
            <a:ext cx="3629025" cy="10327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5" name="Google Shape;95;p24"/>
          <p:cNvSpPr>
            <a:spLocks noGrp="1"/>
          </p:cNvSpPr>
          <p:nvPr>
            <p:ph type="pic" idx="4"/>
          </p:nvPr>
        </p:nvSpPr>
        <p:spPr>
          <a:xfrm>
            <a:off x="4572000" y="1377370"/>
            <a:ext cx="4333875" cy="351530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kst en kleiner beeld oranje">
  <p:cSld name="Tekst en kleiner beeld oranje">
    <p:spTree>
      <p:nvGrpSpPr>
        <p:cNvPr id="1" name="Shape 96"/>
        <p:cNvGrpSpPr/>
        <p:nvPr/>
      </p:nvGrpSpPr>
      <p:grpSpPr>
        <a:xfrm>
          <a:off x="0" y="0"/>
          <a:ext cx="0" cy="0"/>
          <a:chOff x="0" y="0"/>
          <a:chExt cx="0" cy="0"/>
        </a:xfrm>
      </p:grpSpPr>
      <p:sp>
        <p:nvSpPr>
          <p:cNvPr id="97" name="Google Shape;97;p25"/>
          <p:cNvSpPr/>
          <p:nvPr/>
        </p:nvSpPr>
        <p:spPr>
          <a:xfrm>
            <a:off x="0" y="0"/>
            <a:ext cx="9152335"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 name="Google Shape;98;p25"/>
          <p:cNvSpPr txBox="1">
            <a:spLocks noGrp="1"/>
          </p:cNvSpPr>
          <p:nvPr>
            <p:ph type="body" idx="1"/>
          </p:nvPr>
        </p:nvSpPr>
        <p:spPr>
          <a:xfrm>
            <a:off x="652005" y="648892"/>
            <a:ext cx="7740613" cy="7284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9" name="Google Shape;99;p25"/>
          <p:cNvSpPr txBox="1">
            <a:spLocks noGrp="1"/>
          </p:cNvSpPr>
          <p:nvPr>
            <p:ph type="body" idx="2"/>
          </p:nvPr>
        </p:nvSpPr>
        <p:spPr>
          <a:xfrm>
            <a:off x="652005" y="2411016"/>
            <a:ext cx="3629025" cy="239938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0" name="Google Shape;100;p25"/>
          <p:cNvSpPr txBox="1">
            <a:spLocks noGrp="1"/>
          </p:cNvSpPr>
          <p:nvPr>
            <p:ph type="body" idx="3"/>
          </p:nvPr>
        </p:nvSpPr>
        <p:spPr>
          <a:xfrm>
            <a:off x="652005" y="1378286"/>
            <a:ext cx="3629025" cy="10327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1" name="Google Shape;101;p25"/>
          <p:cNvSpPr>
            <a:spLocks noGrp="1"/>
          </p:cNvSpPr>
          <p:nvPr>
            <p:ph type="pic" idx="4"/>
          </p:nvPr>
        </p:nvSpPr>
        <p:spPr>
          <a:xfrm>
            <a:off x="4572001" y="0"/>
            <a:ext cx="4579938" cy="514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kst met kleiner beeld zwart">
  <p:cSld name="Tekst met kleiner beeld zwart">
    <p:spTree>
      <p:nvGrpSpPr>
        <p:cNvPr id="1" name="Shape 102"/>
        <p:cNvGrpSpPr/>
        <p:nvPr/>
      </p:nvGrpSpPr>
      <p:grpSpPr>
        <a:xfrm>
          <a:off x="0" y="0"/>
          <a:ext cx="0" cy="0"/>
          <a:chOff x="0" y="0"/>
          <a:chExt cx="0" cy="0"/>
        </a:xfrm>
      </p:grpSpPr>
      <p:sp>
        <p:nvSpPr>
          <p:cNvPr id="103" name="Google Shape;103;p27"/>
          <p:cNvSpPr/>
          <p:nvPr/>
        </p:nvSpPr>
        <p:spPr>
          <a:xfrm>
            <a:off x="0" y="0"/>
            <a:ext cx="9152335" cy="5143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4" name="Google Shape;104;p27"/>
          <p:cNvSpPr txBox="1">
            <a:spLocks noGrp="1"/>
          </p:cNvSpPr>
          <p:nvPr>
            <p:ph type="body" idx="1"/>
          </p:nvPr>
        </p:nvSpPr>
        <p:spPr>
          <a:xfrm>
            <a:off x="652005" y="648892"/>
            <a:ext cx="7740613" cy="7284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5" name="Google Shape;105;p27"/>
          <p:cNvSpPr txBox="1">
            <a:spLocks noGrp="1"/>
          </p:cNvSpPr>
          <p:nvPr>
            <p:ph type="body" idx="2"/>
          </p:nvPr>
        </p:nvSpPr>
        <p:spPr>
          <a:xfrm>
            <a:off x="652005" y="2411016"/>
            <a:ext cx="3629025" cy="239938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6" name="Google Shape;106;p27"/>
          <p:cNvSpPr txBox="1">
            <a:spLocks noGrp="1"/>
          </p:cNvSpPr>
          <p:nvPr>
            <p:ph type="body" idx="3"/>
          </p:nvPr>
        </p:nvSpPr>
        <p:spPr>
          <a:xfrm>
            <a:off x="652005" y="1378286"/>
            <a:ext cx="3629025" cy="10327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7" name="Google Shape;107;p27"/>
          <p:cNvSpPr>
            <a:spLocks noGrp="1"/>
          </p:cNvSpPr>
          <p:nvPr>
            <p:ph type="pic" idx="4"/>
          </p:nvPr>
        </p:nvSpPr>
        <p:spPr>
          <a:xfrm>
            <a:off x="4572000" y="1377370"/>
            <a:ext cx="4333875" cy="351530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 koloms bullit lichter">
  <p:cSld name="2 koloms bullit lichter">
    <p:spTree>
      <p:nvGrpSpPr>
        <p:cNvPr id="1" name="Shape 117"/>
        <p:cNvGrpSpPr/>
        <p:nvPr/>
      </p:nvGrpSpPr>
      <p:grpSpPr>
        <a:xfrm>
          <a:off x="0" y="0"/>
          <a:ext cx="0" cy="0"/>
          <a:chOff x="0" y="0"/>
          <a:chExt cx="0" cy="0"/>
        </a:xfrm>
      </p:grpSpPr>
      <p:sp>
        <p:nvSpPr>
          <p:cNvPr id="118" name="Google Shape;118;p29"/>
          <p:cNvSpPr/>
          <p:nvPr/>
        </p:nvSpPr>
        <p:spPr>
          <a:xfrm>
            <a:off x="0" y="0"/>
            <a:ext cx="9152335" cy="5143500"/>
          </a:xfrm>
          <a:prstGeom prst="rect">
            <a:avLst/>
          </a:prstGeom>
          <a:solidFill>
            <a:srgbClr val="CFC3C0">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9" name="Google Shape;119;p29"/>
          <p:cNvSpPr txBox="1">
            <a:spLocks noGrp="1"/>
          </p:cNvSpPr>
          <p:nvPr>
            <p:ph type="body" idx="1"/>
          </p:nvPr>
        </p:nvSpPr>
        <p:spPr>
          <a:xfrm>
            <a:off x="652005" y="648892"/>
            <a:ext cx="7802447" cy="7284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0" name="Google Shape;120;p29"/>
          <p:cNvSpPr txBox="1">
            <a:spLocks noGrp="1"/>
          </p:cNvSpPr>
          <p:nvPr>
            <p:ph type="body" idx="2"/>
          </p:nvPr>
        </p:nvSpPr>
        <p:spPr>
          <a:xfrm>
            <a:off x="650928" y="2411016"/>
            <a:ext cx="3629025" cy="2399381"/>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75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1" name="Google Shape;121;p29"/>
          <p:cNvSpPr txBox="1">
            <a:spLocks noGrp="1"/>
          </p:cNvSpPr>
          <p:nvPr>
            <p:ph type="body" idx="3"/>
          </p:nvPr>
        </p:nvSpPr>
        <p:spPr>
          <a:xfrm>
            <a:off x="652005" y="1378286"/>
            <a:ext cx="3629025" cy="8027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2" name="Google Shape;122;p29"/>
          <p:cNvSpPr txBox="1">
            <a:spLocks noGrp="1"/>
          </p:cNvSpPr>
          <p:nvPr>
            <p:ph type="body" idx="4"/>
          </p:nvPr>
        </p:nvSpPr>
        <p:spPr>
          <a:xfrm>
            <a:off x="652005" y="2189279"/>
            <a:ext cx="3629025" cy="1716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accent1"/>
              </a:buClr>
              <a:buSzPts val="1400"/>
              <a:buFont typeface="Arial"/>
              <a:buNone/>
              <a:defRPr sz="1400" b="1" i="0" u="none" strike="noStrike" cap="none">
                <a:solidFill>
                  <a:schemeClr val="accent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3" name="Google Shape;123;p29"/>
          <p:cNvSpPr txBox="1">
            <a:spLocks noGrp="1"/>
          </p:cNvSpPr>
          <p:nvPr>
            <p:ph type="body" idx="5"/>
          </p:nvPr>
        </p:nvSpPr>
        <p:spPr>
          <a:xfrm>
            <a:off x="4830820" y="2411016"/>
            <a:ext cx="3629025" cy="2399381"/>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75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4" name="Google Shape;124;p29"/>
          <p:cNvSpPr txBox="1">
            <a:spLocks noGrp="1"/>
          </p:cNvSpPr>
          <p:nvPr>
            <p:ph type="body" idx="6"/>
          </p:nvPr>
        </p:nvSpPr>
        <p:spPr>
          <a:xfrm>
            <a:off x="4830820" y="1378286"/>
            <a:ext cx="3629025" cy="8027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5" name="Google Shape;125;p29"/>
          <p:cNvSpPr txBox="1">
            <a:spLocks noGrp="1"/>
          </p:cNvSpPr>
          <p:nvPr>
            <p:ph type="body" idx="7"/>
          </p:nvPr>
        </p:nvSpPr>
        <p:spPr>
          <a:xfrm>
            <a:off x="4830820" y="2181069"/>
            <a:ext cx="3629025" cy="1716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accent1"/>
              </a:buClr>
              <a:buSzPts val="1400"/>
              <a:buFont typeface="Arial"/>
              <a:buNone/>
              <a:defRPr sz="1400" b="1" i="0" u="none" strike="noStrike" cap="none">
                <a:solidFill>
                  <a:schemeClr val="accent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ullits met kleiner beeld">
  <p:cSld name="Bullits met kleiner beeld">
    <p:spTree>
      <p:nvGrpSpPr>
        <p:cNvPr id="1" name="Shape 126"/>
        <p:cNvGrpSpPr/>
        <p:nvPr/>
      </p:nvGrpSpPr>
      <p:grpSpPr>
        <a:xfrm>
          <a:off x="0" y="0"/>
          <a:ext cx="0" cy="0"/>
          <a:chOff x="0" y="0"/>
          <a:chExt cx="0" cy="0"/>
        </a:xfrm>
      </p:grpSpPr>
      <p:sp>
        <p:nvSpPr>
          <p:cNvPr id="127" name="Google Shape;127;p30"/>
          <p:cNvSpPr/>
          <p:nvPr/>
        </p:nvSpPr>
        <p:spPr>
          <a:xfrm>
            <a:off x="0" y="0"/>
            <a:ext cx="9152335"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8" name="Google Shape;128;p30"/>
          <p:cNvSpPr txBox="1">
            <a:spLocks noGrp="1"/>
          </p:cNvSpPr>
          <p:nvPr>
            <p:ph type="body" idx="1"/>
          </p:nvPr>
        </p:nvSpPr>
        <p:spPr>
          <a:xfrm>
            <a:off x="652005" y="648892"/>
            <a:ext cx="7802447" cy="7284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9" name="Google Shape;129;p30"/>
          <p:cNvSpPr txBox="1">
            <a:spLocks noGrp="1"/>
          </p:cNvSpPr>
          <p:nvPr>
            <p:ph type="body" idx="2"/>
          </p:nvPr>
        </p:nvSpPr>
        <p:spPr>
          <a:xfrm>
            <a:off x="652005" y="1378286"/>
            <a:ext cx="3629025" cy="8027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0" name="Google Shape;130;p30"/>
          <p:cNvSpPr txBox="1">
            <a:spLocks noGrp="1"/>
          </p:cNvSpPr>
          <p:nvPr>
            <p:ph type="body" idx="3"/>
          </p:nvPr>
        </p:nvSpPr>
        <p:spPr>
          <a:xfrm>
            <a:off x="652005" y="2190751"/>
            <a:ext cx="3629025" cy="1568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accent1"/>
              </a:buClr>
              <a:buSzPts val="1400"/>
              <a:buFont typeface="Arial"/>
              <a:buNone/>
              <a:defRPr sz="1400" b="1" i="0" u="none" strike="noStrike" cap="none">
                <a:solidFill>
                  <a:schemeClr val="accent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1" name="Google Shape;131;p30"/>
          <p:cNvSpPr txBox="1">
            <a:spLocks noGrp="1"/>
          </p:cNvSpPr>
          <p:nvPr>
            <p:ph type="body" idx="4"/>
          </p:nvPr>
        </p:nvSpPr>
        <p:spPr>
          <a:xfrm>
            <a:off x="650928" y="2411016"/>
            <a:ext cx="3629025" cy="2399381"/>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75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2" name="Google Shape;132;p30"/>
          <p:cNvSpPr>
            <a:spLocks noGrp="1"/>
          </p:cNvSpPr>
          <p:nvPr>
            <p:ph type="pic" idx="5"/>
          </p:nvPr>
        </p:nvSpPr>
        <p:spPr>
          <a:xfrm>
            <a:off x="4572000" y="1377369"/>
            <a:ext cx="4572000" cy="343275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ullites met kleiner beeld lichter">
  <p:cSld name="Bullites met kleiner beeld lichter">
    <p:spTree>
      <p:nvGrpSpPr>
        <p:cNvPr id="1" name="Shape 133"/>
        <p:cNvGrpSpPr/>
        <p:nvPr/>
      </p:nvGrpSpPr>
      <p:grpSpPr>
        <a:xfrm>
          <a:off x="0" y="0"/>
          <a:ext cx="0" cy="0"/>
          <a:chOff x="0" y="0"/>
          <a:chExt cx="0" cy="0"/>
        </a:xfrm>
      </p:grpSpPr>
      <p:sp>
        <p:nvSpPr>
          <p:cNvPr id="134" name="Google Shape;134;p31"/>
          <p:cNvSpPr/>
          <p:nvPr/>
        </p:nvSpPr>
        <p:spPr>
          <a:xfrm>
            <a:off x="0" y="0"/>
            <a:ext cx="9152335" cy="5143500"/>
          </a:xfrm>
          <a:prstGeom prst="rect">
            <a:avLst/>
          </a:prstGeom>
          <a:solidFill>
            <a:srgbClr val="CFC3C0">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5" name="Google Shape;135;p31"/>
          <p:cNvSpPr txBox="1">
            <a:spLocks noGrp="1"/>
          </p:cNvSpPr>
          <p:nvPr>
            <p:ph type="body" idx="1"/>
          </p:nvPr>
        </p:nvSpPr>
        <p:spPr>
          <a:xfrm>
            <a:off x="652005" y="648892"/>
            <a:ext cx="7802447" cy="7284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6" name="Google Shape;136;p31"/>
          <p:cNvSpPr txBox="1">
            <a:spLocks noGrp="1"/>
          </p:cNvSpPr>
          <p:nvPr>
            <p:ph type="body" idx="2"/>
          </p:nvPr>
        </p:nvSpPr>
        <p:spPr>
          <a:xfrm>
            <a:off x="650928" y="2411016"/>
            <a:ext cx="3629025" cy="2399381"/>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75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7" name="Google Shape;137;p31"/>
          <p:cNvSpPr txBox="1">
            <a:spLocks noGrp="1"/>
          </p:cNvSpPr>
          <p:nvPr>
            <p:ph type="body" idx="3"/>
          </p:nvPr>
        </p:nvSpPr>
        <p:spPr>
          <a:xfrm>
            <a:off x="652005" y="1378286"/>
            <a:ext cx="3629025" cy="8027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8" name="Google Shape;138;p31"/>
          <p:cNvSpPr txBox="1">
            <a:spLocks noGrp="1"/>
          </p:cNvSpPr>
          <p:nvPr>
            <p:ph type="body" idx="4"/>
          </p:nvPr>
        </p:nvSpPr>
        <p:spPr>
          <a:xfrm>
            <a:off x="652005" y="2189279"/>
            <a:ext cx="3629025" cy="1716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accent1"/>
              </a:buClr>
              <a:buSzPts val="1400"/>
              <a:buFont typeface="Arial"/>
              <a:buNone/>
              <a:defRPr sz="1400" b="1" i="0" u="none" strike="noStrike" cap="none">
                <a:solidFill>
                  <a:schemeClr val="accent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9" name="Google Shape;139;p31"/>
          <p:cNvSpPr>
            <a:spLocks noGrp="1"/>
          </p:cNvSpPr>
          <p:nvPr>
            <p:ph type="pic" idx="5"/>
          </p:nvPr>
        </p:nvSpPr>
        <p:spPr>
          <a:xfrm>
            <a:off x="4572000" y="1377370"/>
            <a:ext cx="4572000" cy="343275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ullits met beeld oranje">
  <p:cSld name="Bullits met beeld oranje">
    <p:spTree>
      <p:nvGrpSpPr>
        <p:cNvPr id="1" name="Shape 140"/>
        <p:cNvGrpSpPr/>
        <p:nvPr/>
      </p:nvGrpSpPr>
      <p:grpSpPr>
        <a:xfrm>
          <a:off x="0" y="0"/>
          <a:ext cx="0" cy="0"/>
          <a:chOff x="0" y="0"/>
          <a:chExt cx="0" cy="0"/>
        </a:xfrm>
      </p:grpSpPr>
      <p:sp>
        <p:nvSpPr>
          <p:cNvPr id="141" name="Google Shape;141;p32"/>
          <p:cNvSpPr/>
          <p:nvPr/>
        </p:nvSpPr>
        <p:spPr>
          <a:xfrm>
            <a:off x="0" y="0"/>
            <a:ext cx="9152335"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2" name="Google Shape;142;p32"/>
          <p:cNvSpPr txBox="1">
            <a:spLocks noGrp="1"/>
          </p:cNvSpPr>
          <p:nvPr>
            <p:ph type="body" idx="1"/>
          </p:nvPr>
        </p:nvSpPr>
        <p:spPr>
          <a:xfrm>
            <a:off x="652005" y="648892"/>
            <a:ext cx="7740613" cy="7284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3" name="Google Shape;143;p32"/>
          <p:cNvSpPr txBox="1">
            <a:spLocks noGrp="1"/>
          </p:cNvSpPr>
          <p:nvPr>
            <p:ph type="body" idx="2"/>
          </p:nvPr>
        </p:nvSpPr>
        <p:spPr>
          <a:xfrm>
            <a:off x="652005" y="2411016"/>
            <a:ext cx="3629025" cy="2399381"/>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750"/>
              </a:spcBef>
              <a:spcAft>
                <a:spcPts val="0"/>
              </a:spcAft>
              <a:buClr>
                <a:schemeClr val="dk1"/>
              </a:buClr>
              <a:buSzPts val="1400"/>
              <a:buFont typeface="Arial"/>
              <a:buChar char="•"/>
              <a:defRPr sz="1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4" name="Google Shape;144;p32"/>
          <p:cNvSpPr txBox="1">
            <a:spLocks noGrp="1"/>
          </p:cNvSpPr>
          <p:nvPr>
            <p:ph type="body" idx="3"/>
          </p:nvPr>
        </p:nvSpPr>
        <p:spPr>
          <a:xfrm>
            <a:off x="652005" y="1378286"/>
            <a:ext cx="3629025" cy="10327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5" name="Google Shape;145;p32"/>
          <p:cNvSpPr>
            <a:spLocks noGrp="1"/>
          </p:cNvSpPr>
          <p:nvPr>
            <p:ph type="pic" idx="4"/>
          </p:nvPr>
        </p:nvSpPr>
        <p:spPr>
          <a:xfrm>
            <a:off x="4572000" y="0"/>
            <a:ext cx="4579938" cy="514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 koloms bullits">
  <p:cSld name="3 koloms bullits">
    <p:spTree>
      <p:nvGrpSpPr>
        <p:cNvPr id="1" name="Shape 146"/>
        <p:cNvGrpSpPr/>
        <p:nvPr/>
      </p:nvGrpSpPr>
      <p:grpSpPr>
        <a:xfrm>
          <a:off x="0" y="0"/>
          <a:ext cx="0" cy="0"/>
          <a:chOff x="0" y="0"/>
          <a:chExt cx="0" cy="0"/>
        </a:xfrm>
      </p:grpSpPr>
      <p:sp>
        <p:nvSpPr>
          <p:cNvPr id="147" name="Google Shape;147;p33"/>
          <p:cNvSpPr/>
          <p:nvPr/>
        </p:nvSpPr>
        <p:spPr>
          <a:xfrm>
            <a:off x="0" y="0"/>
            <a:ext cx="9152335" cy="5143500"/>
          </a:xfrm>
          <a:prstGeom prst="rect">
            <a:avLst/>
          </a:prstGeom>
          <a:solidFill>
            <a:srgbClr val="CFC3C0">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8" name="Google Shape;148;p33"/>
          <p:cNvSpPr txBox="1">
            <a:spLocks noGrp="1"/>
          </p:cNvSpPr>
          <p:nvPr>
            <p:ph type="body" idx="1"/>
          </p:nvPr>
        </p:nvSpPr>
        <p:spPr>
          <a:xfrm>
            <a:off x="652005" y="648892"/>
            <a:ext cx="7802447" cy="7284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9" name="Google Shape;149;p33"/>
          <p:cNvSpPr txBox="1">
            <a:spLocks noGrp="1"/>
          </p:cNvSpPr>
          <p:nvPr>
            <p:ph type="body" idx="2"/>
          </p:nvPr>
        </p:nvSpPr>
        <p:spPr>
          <a:xfrm>
            <a:off x="652005" y="1378286"/>
            <a:ext cx="2524036" cy="8027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0" name="Google Shape;150;p33"/>
          <p:cNvSpPr txBox="1">
            <a:spLocks noGrp="1"/>
          </p:cNvSpPr>
          <p:nvPr>
            <p:ph type="body" idx="3"/>
          </p:nvPr>
        </p:nvSpPr>
        <p:spPr>
          <a:xfrm>
            <a:off x="3358135" y="1378286"/>
            <a:ext cx="2524036" cy="8027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1" name="Google Shape;151;p33"/>
          <p:cNvSpPr txBox="1">
            <a:spLocks noGrp="1"/>
          </p:cNvSpPr>
          <p:nvPr>
            <p:ph type="body" idx="4"/>
          </p:nvPr>
        </p:nvSpPr>
        <p:spPr>
          <a:xfrm>
            <a:off x="6064722" y="1378286"/>
            <a:ext cx="2524036" cy="8027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2" name="Google Shape;152;p33"/>
          <p:cNvSpPr txBox="1">
            <a:spLocks noGrp="1"/>
          </p:cNvSpPr>
          <p:nvPr>
            <p:ph type="body" idx="5"/>
          </p:nvPr>
        </p:nvSpPr>
        <p:spPr>
          <a:xfrm>
            <a:off x="652005" y="2199283"/>
            <a:ext cx="2525113" cy="1568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accent1"/>
              </a:buClr>
              <a:buSzPts val="1200"/>
              <a:buFont typeface="Arial"/>
              <a:buNone/>
              <a:defRPr sz="1200" b="1" i="0" u="none" strike="noStrike" cap="none">
                <a:solidFill>
                  <a:schemeClr val="accent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3" name="Google Shape;153;p33"/>
          <p:cNvSpPr txBox="1">
            <a:spLocks noGrp="1"/>
          </p:cNvSpPr>
          <p:nvPr>
            <p:ph type="body" idx="6"/>
          </p:nvPr>
        </p:nvSpPr>
        <p:spPr>
          <a:xfrm>
            <a:off x="650928" y="2411016"/>
            <a:ext cx="2525113" cy="2399381"/>
          </a:xfrm>
          <a:prstGeom prst="rect">
            <a:avLst/>
          </a:prstGeom>
          <a:noFill/>
          <a:ln>
            <a:noFill/>
          </a:ln>
        </p:spPr>
        <p:txBody>
          <a:bodyPr spcFirstLastPara="1" wrap="square" lIns="91425" tIns="45700" rIns="91425" bIns="45700" anchor="t" anchorCtr="0">
            <a:noAutofit/>
          </a:bodyPr>
          <a:lstStyle>
            <a:lvl1pPr marL="457200" marR="0" lvl="0" indent="-304800" algn="l" rtl="0">
              <a:lnSpc>
                <a:spcPct val="90000"/>
              </a:lnSpc>
              <a:spcBef>
                <a:spcPts val="750"/>
              </a:spcBef>
              <a:spcAft>
                <a:spcPts val="0"/>
              </a:spcAft>
              <a:buClr>
                <a:schemeClr val="accent1"/>
              </a:buClr>
              <a:buSzPts val="1200"/>
              <a:buFont typeface="Arial"/>
              <a:buChar char="•"/>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4" name="Google Shape;154;p33"/>
          <p:cNvSpPr txBox="1">
            <a:spLocks noGrp="1"/>
          </p:cNvSpPr>
          <p:nvPr>
            <p:ph type="body" idx="7"/>
          </p:nvPr>
        </p:nvSpPr>
        <p:spPr>
          <a:xfrm>
            <a:off x="3357058" y="2199283"/>
            <a:ext cx="2525113" cy="1568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accent1"/>
              </a:buClr>
              <a:buSzPts val="1200"/>
              <a:buFont typeface="Arial"/>
              <a:buNone/>
              <a:defRPr sz="1200" b="1" i="0" u="none" strike="noStrike" cap="none">
                <a:solidFill>
                  <a:schemeClr val="accent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5" name="Google Shape;155;p33"/>
          <p:cNvSpPr txBox="1">
            <a:spLocks noGrp="1"/>
          </p:cNvSpPr>
          <p:nvPr>
            <p:ph type="body" idx="8"/>
          </p:nvPr>
        </p:nvSpPr>
        <p:spPr>
          <a:xfrm>
            <a:off x="3355981" y="2411016"/>
            <a:ext cx="2525113" cy="2399381"/>
          </a:xfrm>
          <a:prstGeom prst="rect">
            <a:avLst/>
          </a:prstGeom>
          <a:noFill/>
          <a:ln>
            <a:noFill/>
          </a:ln>
        </p:spPr>
        <p:txBody>
          <a:bodyPr spcFirstLastPara="1" wrap="square" lIns="91425" tIns="45700" rIns="91425" bIns="45700" anchor="t" anchorCtr="0">
            <a:noAutofit/>
          </a:bodyPr>
          <a:lstStyle>
            <a:lvl1pPr marL="457200" marR="0" lvl="0" indent="-304800" algn="l" rtl="0">
              <a:lnSpc>
                <a:spcPct val="90000"/>
              </a:lnSpc>
              <a:spcBef>
                <a:spcPts val="750"/>
              </a:spcBef>
              <a:spcAft>
                <a:spcPts val="0"/>
              </a:spcAft>
              <a:buClr>
                <a:schemeClr val="accent1"/>
              </a:buClr>
              <a:buSzPts val="1200"/>
              <a:buFont typeface="Arial"/>
              <a:buChar char="•"/>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6" name="Google Shape;156;p33"/>
          <p:cNvSpPr txBox="1">
            <a:spLocks noGrp="1"/>
          </p:cNvSpPr>
          <p:nvPr>
            <p:ph type="body" idx="9"/>
          </p:nvPr>
        </p:nvSpPr>
        <p:spPr>
          <a:xfrm>
            <a:off x="6065799" y="2199283"/>
            <a:ext cx="2525113" cy="1568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accent1"/>
              </a:buClr>
              <a:buSzPts val="1200"/>
              <a:buFont typeface="Arial"/>
              <a:buNone/>
              <a:defRPr sz="1200" b="1" i="0" u="none" strike="noStrike" cap="none">
                <a:solidFill>
                  <a:schemeClr val="accent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7" name="Google Shape;157;p33"/>
          <p:cNvSpPr txBox="1">
            <a:spLocks noGrp="1"/>
          </p:cNvSpPr>
          <p:nvPr>
            <p:ph type="body" idx="13"/>
          </p:nvPr>
        </p:nvSpPr>
        <p:spPr>
          <a:xfrm>
            <a:off x="6064722" y="2411016"/>
            <a:ext cx="2525113" cy="2399381"/>
          </a:xfrm>
          <a:prstGeom prst="rect">
            <a:avLst/>
          </a:prstGeom>
          <a:noFill/>
          <a:ln>
            <a:noFill/>
          </a:ln>
        </p:spPr>
        <p:txBody>
          <a:bodyPr spcFirstLastPara="1" wrap="square" lIns="91425" tIns="45700" rIns="91425" bIns="45700" anchor="t" anchorCtr="0">
            <a:noAutofit/>
          </a:bodyPr>
          <a:lstStyle>
            <a:lvl1pPr marL="457200" marR="0" lvl="0" indent="-304800" algn="l" rtl="0">
              <a:lnSpc>
                <a:spcPct val="90000"/>
              </a:lnSpc>
              <a:spcBef>
                <a:spcPts val="750"/>
              </a:spcBef>
              <a:spcAft>
                <a:spcPts val="0"/>
              </a:spcAft>
              <a:buClr>
                <a:schemeClr val="accent1"/>
              </a:buClr>
              <a:buSzPts val="1200"/>
              <a:buFont typeface="Arial"/>
              <a:buChar char="•"/>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oofdstuk / quote met footer">
  <p:cSld name="Hoofdstuk / quote met footer">
    <p:spTree>
      <p:nvGrpSpPr>
        <p:cNvPr id="1" name="Shape 20"/>
        <p:cNvGrpSpPr/>
        <p:nvPr/>
      </p:nvGrpSpPr>
      <p:grpSpPr>
        <a:xfrm>
          <a:off x="0" y="0"/>
          <a:ext cx="0" cy="0"/>
          <a:chOff x="0" y="0"/>
          <a:chExt cx="0" cy="0"/>
        </a:xfrm>
      </p:grpSpPr>
      <p:sp>
        <p:nvSpPr>
          <p:cNvPr id="21" name="Google Shape;21;p14"/>
          <p:cNvSpPr/>
          <p:nvPr/>
        </p:nvSpPr>
        <p:spPr>
          <a:xfrm>
            <a:off x="0" y="0"/>
            <a:ext cx="9152335"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14"/>
          <p:cNvSpPr txBox="1">
            <a:spLocks noGrp="1"/>
          </p:cNvSpPr>
          <p:nvPr>
            <p:ph type="body" idx="1"/>
          </p:nvPr>
        </p:nvSpPr>
        <p:spPr>
          <a:xfrm>
            <a:off x="1243584" y="1647920"/>
            <a:ext cx="6656832" cy="184766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1"/>
              </a:buClr>
              <a:buSzPts val="4000"/>
              <a:buFont typeface="Arial"/>
              <a:buNone/>
              <a:defRPr sz="4000" b="1" i="0" u="none" strike="noStrike" cap="none">
                <a:solidFill>
                  <a:schemeClr val="l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 name="Google Shape;23;p14"/>
          <p:cNvSpPr/>
          <p:nvPr/>
        </p:nvSpPr>
        <p:spPr>
          <a:xfrm>
            <a:off x="0" y="4494609"/>
            <a:ext cx="9144000" cy="6488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nl-NL" sz="1800" b="0" i="0" u="none" strike="noStrike" cap="none">
                <a:solidFill>
                  <a:schemeClr val="lt1"/>
                </a:solidFill>
                <a:latin typeface="Arial"/>
                <a:ea typeface="Arial"/>
                <a:cs typeface="Arial"/>
                <a:sym typeface="Arial"/>
              </a:rPr>
              <a:t>v</a:t>
            </a:r>
            <a:endParaRPr sz="1400" b="0" i="0" u="none" strike="noStrike" cap="none">
              <a:solidFill>
                <a:srgbClr val="000000"/>
              </a:solidFill>
              <a:latin typeface="Arial"/>
              <a:ea typeface="Arial"/>
              <a:cs typeface="Arial"/>
              <a:sym typeface="Arial"/>
            </a:endParaRPr>
          </a:p>
        </p:txBody>
      </p:sp>
      <p:sp>
        <p:nvSpPr>
          <p:cNvPr id="24" name="Google Shape;24;p14"/>
          <p:cNvSpPr/>
          <p:nvPr/>
        </p:nvSpPr>
        <p:spPr>
          <a:xfrm>
            <a:off x="448056" y="3626116"/>
            <a:ext cx="1645920" cy="16459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nl-NL" sz="1800" b="0" i="0" u="none" strike="noStrike" cap="none">
                <a:solidFill>
                  <a:schemeClr val="lt1"/>
                </a:solidFill>
                <a:latin typeface="Arial"/>
                <a:ea typeface="Arial"/>
                <a:cs typeface="Arial"/>
                <a:sym typeface="Arial"/>
              </a:rPr>
              <a:t>v</a:t>
            </a:r>
            <a:endParaRPr sz="1400" b="0" i="0" u="none" strike="noStrike" cap="none">
              <a:solidFill>
                <a:srgbClr val="000000"/>
              </a:solidFill>
              <a:latin typeface="Arial"/>
              <a:ea typeface="Arial"/>
              <a:cs typeface="Arial"/>
              <a:sym typeface="Arial"/>
            </a:endParaRPr>
          </a:p>
        </p:txBody>
      </p:sp>
      <p:pic>
        <p:nvPicPr>
          <p:cNvPr id="25" name="Google Shape;25;p14"/>
          <p:cNvPicPr preferRelativeResize="0"/>
          <p:nvPr/>
        </p:nvPicPr>
        <p:blipFill rotWithShape="1">
          <a:blip r:embed="rId2">
            <a:alphaModFix/>
          </a:blip>
          <a:srcRect/>
          <a:stretch/>
        </p:blipFill>
        <p:spPr>
          <a:xfrm>
            <a:off x="556575" y="3822192"/>
            <a:ext cx="1447000" cy="1048531"/>
          </a:xfrm>
          <a:prstGeom prst="rect">
            <a:avLst/>
          </a:prstGeom>
          <a:noFill/>
          <a:ln>
            <a:noFill/>
          </a:ln>
        </p:spPr>
      </p:pic>
      <p:sp>
        <p:nvSpPr>
          <p:cNvPr id="26" name="Google Shape;26;p14"/>
          <p:cNvSpPr txBox="1"/>
          <p:nvPr/>
        </p:nvSpPr>
        <p:spPr>
          <a:xfrm>
            <a:off x="5507863" y="4711332"/>
            <a:ext cx="2889504"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nl-NL" sz="800" b="0" i="0" u="none" strike="noStrike" cap="none">
                <a:solidFill>
                  <a:schemeClr val="dk1"/>
                </a:solidFill>
                <a:latin typeface="Arial"/>
                <a:ea typeface="Arial"/>
                <a:cs typeface="Arial"/>
                <a:sym typeface="Arial"/>
              </a:rPr>
              <a:t>Dit programma wordt mogelijk gemaakt door</a:t>
            </a:r>
            <a:endParaRPr sz="1400" b="0" i="0" u="none" strike="noStrike" cap="none">
              <a:solidFill>
                <a:srgbClr val="000000"/>
              </a:solidFill>
              <a:latin typeface="Arial"/>
              <a:ea typeface="Arial"/>
              <a:cs typeface="Arial"/>
              <a:sym typeface="Arial"/>
            </a:endParaRPr>
          </a:p>
        </p:txBody>
      </p:sp>
      <p:pic>
        <p:nvPicPr>
          <p:cNvPr id="27" name="Google Shape;27;p14"/>
          <p:cNvPicPr preferRelativeResize="0"/>
          <p:nvPr/>
        </p:nvPicPr>
        <p:blipFill rotWithShape="1">
          <a:blip r:embed="rId3">
            <a:alphaModFix/>
          </a:blip>
          <a:srcRect/>
          <a:stretch/>
        </p:blipFill>
        <p:spPr>
          <a:xfrm>
            <a:off x="7874762" y="4674108"/>
            <a:ext cx="1045210" cy="25266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 koloms bullits oranje">
  <p:cSld name="3 koloms bullits oranje">
    <p:spTree>
      <p:nvGrpSpPr>
        <p:cNvPr id="1" name="Shape 158"/>
        <p:cNvGrpSpPr/>
        <p:nvPr/>
      </p:nvGrpSpPr>
      <p:grpSpPr>
        <a:xfrm>
          <a:off x="0" y="0"/>
          <a:ext cx="0" cy="0"/>
          <a:chOff x="0" y="0"/>
          <a:chExt cx="0" cy="0"/>
        </a:xfrm>
      </p:grpSpPr>
      <p:sp>
        <p:nvSpPr>
          <p:cNvPr id="159" name="Google Shape;159;p34"/>
          <p:cNvSpPr/>
          <p:nvPr/>
        </p:nvSpPr>
        <p:spPr>
          <a:xfrm>
            <a:off x="0" y="0"/>
            <a:ext cx="9152335"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p34"/>
          <p:cNvSpPr txBox="1">
            <a:spLocks noGrp="1"/>
          </p:cNvSpPr>
          <p:nvPr>
            <p:ph type="body" idx="1"/>
          </p:nvPr>
        </p:nvSpPr>
        <p:spPr>
          <a:xfrm>
            <a:off x="652005" y="648892"/>
            <a:ext cx="7802447" cy="7284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1" name="Google Shape;161;p34"/>
          <p:cNvSpPr txBox="1">
            <a:spLocks noGrp="1"/>
          </p:cNvSpPr>
          <p:nvPr>
            <p:ph type="body" idx="2"/>
          </p:nvPr>
        </p:nvSpPr>
        <p:spPr>
          <a:xfrm>
            <a:off x="652005" y="1378286"/>
            <a:ext cx="2524036" cy="8027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2" name="Google Shape;162;p34"/>
          <p:cNvSpPr txBox="1">
            <a:spLocks noGrp="1"/>
          </p:cNvSpPr>
          <p:nvPr>
            <p:ph type="body" idx="3"/>
          </p:nvPr>
        </p:nvSpPr>
        <p:spPr>
          <a:xfrm>
            <a:off x="3358135" y="1378286"/>
            <a:ext cx="2524036" cy="8027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3" name="Google Shape;163;p34"/>
          <p:cNvSpPr txBox="1">
            <a:spLocks noGrp="1"/>
          </p:cNvSpPr>
          <p:nvPr>
            <p:ph type="body" idx="4"/>
          </p:nvPr>
        </p:nvSpPr>
        <p:spPr>
          <a:xfrm>
            <a:off x="6064722" y="1378286"/>
            <a:ext cx="2524036" cy="8027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4" name="Google Shape;164;p34"/>
          <p:cNvSpPr txBox="1">
            <a:spLocks noGrp="1"/>
          </p:cNvSpPr>
          <p:nvPr>
            <p:ph type="body" idx="5"/>
          </p:nvPr>
        </p:nvSpPr>
        <p:spPr>
          <a:xfrm>
            <a:off x="652005" y="2208427"/>
            <a:ext cx="2525113" cy="1568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5" name="Google Shape;165;p34"/>
          <p:cNvSpPr txBox="1">
            <a:spLocks noGrp="1"/>
          </p:cNvSpPr>
          <p:nvPr>
            <p:ph type="body" idx="6"/>
          </p:nvPr>
        </p:nvSpPr>
        <p:spPr>
          <a:xfrm>
            <a:off x="650928" y="2411016"/>
            <a:ext cx="2525113" cy="2399381"/>
          </a:xfrm>
          <a:prstGeom prst="rect">
            <a:avLst/>
          </a:prstGeom>
          <a:noFill/>
          <a:ln>
            <a:noFill/>
          </a:ln>
        </p:spPr>
        <p:txBody>
          <a:bodyPr spcFirstLastPara="1" wrap="square" lIns="91425" tIns="45700" rIns="91425" bIns="45700" anchor="t" anchorCtr="0">
            <a:noAutofit/>
          </a:bodyPr>
          <a:lstStyle>
            <a:lvl1pPr marL="457200" marR="0" lvl="0" indent="-304800" algn="l" rtl="0">
              <a:lnSpc>
                <a:spcPct val="90000"/>
              </a:lnSpc>
              <a:spcBef>
                <a:spcPts val="750"/>
              </a:spcBef>
              <a:spcAft>
                <a:spcPts val="0"/>
              </a:spcAft>
              <a:buClr>
                <a:schemeClr val="lt1"/>
              </a:buClr>
              <a:buSzPts val="1200"/>
              <a:buFont typeface="Arial"/>
              <a:buChar char="•"/>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6" name="Google Shape;166;p34"/>
          <p:cNvSpPr txBox="1">
            <a:spLocks noGrp="1"/>
          </p:cNvSpPr>
          <p:nvPr>
            <p:ph type="body" idx="7"/>
          </p:nvPr>
        </p:nvSpPr>
        <p:spPr>
          <a:xfrm>
            <a:off x="3357058" y="2208427"/>
            <a:ext cx="2525113" cy="1568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7" name="Google Shape;167;p34"/>
          <p:cNvSpPr txBox="1">
            <a:spLocks noGrp="1"/>
          </p:cNvSpPr>
          <p:nvPr>
            <p:ph type="body" idx="8"/>
          </p:nvPr>
        </p:nvSpPr>
        <p:spPr>
          <a:xfrm>
            <a:off x="3355981" y="2411016"/>
            <a:ext cx="2525113" cy="2399381"/>
          </a:xfrm>
          <a:prstGeom prst="rect">
            <a:avLst/>
          </a:prstGeom>
          <a:noFill/>
          <a:ln>
            <a:noFill/>
          </a:ln>
        </p:spPr>
        <p:txBody>
          <a:bodyPr spcFirstLastPara="1" wrap="square" lIns="91425" tIns="45700" rIns="91425" bIns="45700" anchor="t" anchorCtr="0">
            <a:noAutofit/>
          </a:bodyPr>
          <a:lstStyle>
            <a:lvl1pPr marL="457200" marR="0" lvl="0" indent="-304800" algn="l" rtl="0">
              <a:lnSpc>
                <a:spcPct val="90000"/>
              </a:lnSpc>
              <a:spcBef>
                <a:spcPts val="750"/>
              </a:spcBef>
              <a:spcAft>
                <a:spcPts val="0"/>
              </a:spcAft>
              <a:buClr>
                <a:schemeClr val="lt1"/>
              </a:buClr>
              <a:buSzPts val="1200"/>
              <a:buFont typeface="Arial"/>
              <a:buChar char="•"/>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8" name="Google Shape;168;p34"/>
          <p:cNvSpPr txBox="1">
            <a:spLocks noGrp="1"/>
          </p:cNvSpPr>
          <p:nvPr>
            <p:ph type="body" idx="9"/>
          </p:nvPr>
        </p:nvSpPr>
        <p:spPr>
          <a:xfrm>
            <a:off x="6065799" y="2208427"/>
            <a:ext cx="2525113" cy="1568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9" name="Google Shape;169;p34"/>
          <p:cNvSpPr txBox="1">
            <a:spLocks noGrp="1"/>
          </p:cNvSpPr>
          <p:nvPr>
            <p:ph type="body" idx="13"/>
          </p:nvPr>
        </p:nvSpPr>
        <p:spPr>
          <a:xfrm>
            <a:off x="6064722" y="2411016"/>
            <a:ext cx="2525113" cy="2399381"/>
          </a:xfrm>
          <a:prstGeom prst="rect">
            <a:avLst/>
          </a:prstGeom>
          <a:noFill/>
          <a:ln>
            <a:noFill/>
          </a:ln>
        </p:spPr>
        <p:txBody>
          <a:bodyPr spcFirstLastPara="1" wrap="square" lIns="91425" tIns="45700" rIns="91425" bIns="45700" anchor="t" anchorCtr="0">
            <a:noAutofit/>
          </a:bodyPr>
          <a:lstStyle>
            <a:lvl1pPr marL="457200" marR="0" lvl="0" indent="-304800" algn="l" rtl="0">
              <a:lnSpc>
                <a:spcPct val="90000"/>
              </a:lnSpc>
              <a:spcBef>
                <a:spcPts val="750"/>
              </a:spcBef>
              <a:spcAft>
                <a:spcPts val="0"/>
              </a:spcAft>
              <a:buClr>
                <a:schemeClr val="lt1"/>
              </a:buClr>
              <a:buSzPts val="1200"/>
              <a:buFont typeface="Arial"/>
              <a:buChar char="•"/>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 koloms bullits vs">
  <p:cSld name="2 koloms bullits vs">
    <p:spTree>
      <p:nvGrpSpPr>
        <p:cNvPr id="1" name="Shape 170"/>
        <p:cNvGrpSpPr/>
        <p:nvPr/>
      </p:nvGrpSpPr>
      <p:grpSpPr>
        <a:xfrm>
          <a:off x="0" y="0"/>
          <a:ext cx="0" cy="0"/>
          <a:chOff x="0" y="0"/>
          <a:chExt cx="0" cy="0"/>
        </a:xfrm>
      </p:grpSpPr>
      <p:sp>
        <p:nvSpPr>
          <p:cNvPr id="171" name="Google Shape;171;p35"/>
          <p:cNvSpPr/>
          <p:nvPr/>
        </p:nvSpPr>
        <p:spPr>
          <a:xfrm>
            <a:off x="4563666" y="0"/>
            <a:ext cx="4588669"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2" name="Google Shape;172;p35"/>
          <p:cNvSpPr/>
          <p:nvPr/>
        </p:nvSpPr>
        <p:spPr>
          <a:xfrm>
            <a:off x="-26622" y="0"/>
            <a:ext cx="4588669" cy="5143500"/>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3" name="Google Shape;173;p35"/>
          <p:cNvSpPr txBox="1">
            <a:spLocks noGrp="1"/>
          </p:cNvSpPr>
          <p:nvPr>
            <p:ph type="body" idx="1"/>
          </p:nvPr>
        </p:nvSpPr>
        <p:spPr>
          <a:xfrm>
            <a:off x="5165663" y="648892"/>
            <a:ext cx="3653918" cy="7284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4" name="Google Shape;174;p35"/>
          <p:cNvSpPr txBox="1">
            <a:spLocks noGrp="1"/>
          </p:cNvSpPr>
          <p:nvPr>
            <p:ph type="body" idx="2"/>
          </p:nvPr>
        </p:nvSpPr>
        <p:spPr>
          <a:xfrm>
            <a:off x="5164930" y="1377553"/>
            <a:ext cx="3655219" cy="10334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5" name="Google Shape;175;p35"/>
          <p:cNvSpPr txBox="1">
            <a:spLocks noGrp="1"/>
          </p:cNvSpPr>
          <p:nvPr>
            <p:ph type="body" idx="3"/>
          </p:nvPr>
        </p:nvSpPr>
        <p:spPr>
          <a:xfrm>
            <a:off x="5164930" y="2411016"/>
            <a:ext cx="3655219" cy="18942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6" name="Google Shape;176;p35"/>
          <p:cNvSpPr txBox="1">
            <a:spLocks noGrp="1"/>
          </p:cNvSpPr>
          <p:nvPr>
            <p:ph type="body" idx="4"/>
          </p:nvPr>
        </p:nvSpPr>
        <p:spPr>
          <a:xfrm>
            <a:off x="652006" y="648892"/>
            <a:ext cx="3653918" cy="7284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7" name="Google Shape;177;p35"/>
          <p:cNvSpPr txBox="1">
            <a:spLocks noGrp="1"/>
          </p:cNvSpPr>
          <p:nvPr>
            <p:ph type="body" idx="5"/>
          </p:nvPr>
        </p:nvSpPr>
        <p:spPr>
          <a:xfrm>
            <a:off x="651272" y="1377553"/>
            <a:ext cx="3655219" cy="10334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8" name="Google Shape;178;p35"/>
          <p:cNvSpPr txBox="1">
            <a:spLocks noGrp="1"/>
          </p:cNvSpPr>
          <p:nvPr>
            <p:ph type="body" idx="6"/>
          </p:nvPr>
        </p:nvSpPr>
        <p:spPr>
          <a:xfrm>
            <a:off x="651272" y="2411016"/>
            <a:ext cx="3655219" cy="18942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 koloms bullits vs 2">
  <p:cSld name="2 koloms bullits vs 2">
    <p:spTree>
      <p:nvGrpSpPr>
        <p:cNvPr id="1" name="Shape 179"/>
        <p:cNvGrpSpPr/>
        <p:nvPr/>
      </p:nvGrpSpPr>
      <p:grpSpPr>
        <a:xfrm>
          <a:off x="0" y="0"/>
          <a:ext cx="0" cy="0"/>
          <a:chOff x="0" y="0"/>
          <a:chExt cx="0" cy="0"/>
        </a:xfrm>
      </p:grpSpPr>
      <p:sp>
        <p:nvSpPr>
          <p:cNvPr id="180" name="Google Shape;180;p36"/>
          <p:cNvSpPr/>
          <p:nvPr/>
        </p:nvSpPr>
        <p:spPr>
          <a:xfrm>
            <a:off x="4563666" y="0"/>
            <a:ext cx="4588669"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1" name="Google Shape;181;p36"/>
          <p:cNvSpPr/>
          <p:nvPr/>
        </p:nvSpPr>
        <p:spPr>
          <a:xfrm>
            <a:off x="-26622" y="0"/>
            <a:ext cx="4588669"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2" name="Google Shape;182;p36"/>
          <p:cNvSpPr txBox="1">
            <a:spLocks noGrp="1"/>
          </p:cNvSpPr>
          <p:nvPr>
            <p:ph type="body" idx="1"/>
          </p:nvPr>
        </p:nvSpPr>
        <p:spPr>
          <a:xfrm>
            <a:off x="652006" y="648892"/>
            <a:ext cx="3653918" cy="7284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3" name="Google Shape;183;p36"/>
          <p:cNvSpPr txBox="1">
            <a:spLocks noGrp="1"/>
          </p:cNvSpPr>
          <p:nvPr>
            <p:ph type="body" idx="2"/>
          </p:nvPr>
        </p:nvSpPr>
        <p:spPr>
          <a:xfrm>
            <a:off x="651272" y="1377553"/>
            <a:ext cx="3655219" cy="10334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4" name="Google Shape;184;p36"/>
          <p:cNvSpPr txBox="1">
            <a:spLocks noGrp="1"/>
          </p:cNvSpPr>
          <p:nvPr>
            <p:ph type="body" idx="3"/>
          </p:nvPr>
        </p:nvSpPr>
        <p:spPr>
          <a:xfrm>
            <a:off x="651272" y="2411016"/>
            <a:ext cx="3655219" cy="18942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5" name="Google Shape;185;p36"/>
          <p:cNvSpPr txBox="1">
            <a:spLocks noGrp="1"/>
          </p:cNvSpPr>
          <p:nvPr>
            <p:ph type="body" idx="4"/>
          </p:nvPr>
        </p:nvSpPr>
        <p:spPr>
          <a:xfrm>
            <a:off x="5165663" y="648892"/>
            <a:ext cx="3653918" cy="7284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6" name="Google Shape;186;p36"/>
          <p:cNvSpPr txBox="1">
            <a:spLocks noGrp="1"/>
          </p:cNvSpPr>
          <p:nvPr>
            <p:ph type="body" idx="5"/>
          </p:nvPr>
        </p:nvSpPr>
        <p:spPr>
          <a:xfrm>
            <a:off x="5164930" y="1377553"/>
            <a:ext cx="3655219" cy="10334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7" name="Google Shape;187;p36"/>
          <p:cNvSpPr txBox="1">
            <a:spLocks noGrp="1"/>
          </p:cNvSpPr>
          <p:nvPr>
            <p:ph type="body" idx="6"/>
          </p:nvPr>
        </p:nvSpPr>
        <p:spPr>
          <a:xfrm>
            <a:off x="5164930" y="2411016"/>
            <a:ext cx="3655219" cy="18942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ogo einde 2">
  <p:cSld name="Logo einde 2">
    <p:spTree>
      <p:nvGrpSpPr>
        <p:cNvPr id="1" name="Shape 188"/>
        <p:cNvGrpSpPr/>
        <p:nvPr/>
      </p:nvGrpSpPr>
      <p:grpSpPr>
        <a:xfrm>
          <a:off x="0" y="0"/>
          <a:ext cx="0" cy="0"/>
          <a:chOff x="0" y="0"/>
          <a:chExt cx="0" cy="0"/>
        </a:xfrm>
      </p:grpSpPr>
      <p:sp>
        <p:nvSpPr>
          <p:cNvPr id="189" name="Google Shape;189;p37"/>
          <p:cNvSpPr/>
          <p:nvPr/>
        </p:nvSpPr>
        <p:spPr>
          <a:xfrm>
            <a:off x="-26622" y="0"/>
            <a:ext cx="9170622" cy="5143500"/>
          </a:xfrm>
          <a:prstGeom prst="rect">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0" name="Google Shape;190;p37"/>
          <p:cNvSpPr/>
          <p:nvPr/>
        </p:nvSpPr>
        <p:spPr>
          <a:xfrm>
            <a:off x="2798064" y="861822"/>
            <a:ext cx="3547872" cy="341985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nl-NL" sz="1800" b="0" i="0" u="none" strike="noStrike" cap="none">
                <a:solidFill>
                  <a:schemeClr val="lt1"/>
                </a:solidFill>
                <a:latin typeface="Arial"/>
                <a:ea typeface="Arial"/>
                <a:cs typeface="Arial"/>
                <a:sym typeface="Arial"/>
              </a:rPr>
              <a:t>v</a:t>
            </a:r>
            <a:endParaRPr sz="1400" b="0" i="0" u="none" strike="noStrike" cap="none">
              <a:solidFill>
                <a:srgbClr val="000000"/>
              </a:solidFill>
              <a:latin typeface="Arial"/>
              <a:ea typeface="Arial"/>
              <a:cs typeface="Arial"/>
              <a:sym typeface="Arial"/>
            </a:endParaRPr>
          </a:p>
        </p:txBody>
      </p:sp>
      <p:pic>
        <p:nvPicPr>
          <p:cNvPr id="191" name="Google Shape;191;p37"/>
          <p:cNvPicPr preferRelativeResize="0"/>
          <p:nvPr/>
        </p:nvPicPr>
        <p:blipFill rotWithShape="1">
          <a:blip r:embed="rId2">
            <a:alphaModFix/>
          </a:blip>
          <a:srcRect/>
          <a:stretch/>
        </p:blipFill>
        <p:spPr>
          <a:xfrm>
            <a:off x="3192078" y="1581471"/>
            <a:ext cx="2733222" cy="198055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PAGINA 2">
  <p:cSld name="TITEL PAGINA 2">
    <p:bg>
      <p:bgPr>
        <a:solidFill>
          <a:srgbClr val="CFC4C0"/>
        </a:solidFill>
        <a:effectLst/>
      </p:bgPr>
    </p:bg>
    <p:spTree>
      <p:nvGrpSpPr>
        <p:cNvPr id="1" name="Shape 28"/>
        <p:cNvGrpSpPr/>
        <p:nvPr/>
      </p:nvGrpSpPr>
      <p:grpSpPr>
        <a:xfrm>
          <a:off x="0" y="0"/>
          <a:ext cx="0" cy="0"/>
          <a:chOff x="0" y="0"/>
          <a:chExt cx="0" cy="0"/>
        </a:xfrm>
      </p:grpSpPr>
      <p:pic>
        <p:nvPicPr>
          <p:cNvPr id="29" name="Google Shape;29;p13"/>
          <p:cNvPicPr preferRelativeResize="0"/>
          <p:nvPr/>
        </p:nvPicPr>
        <p:blipFill rotWithShape="1">
          <a:blip r:embed="rId2">
            <a:alphaModFix/>
          </a:blip>
          <a:srcRect l="1" t="7623" r="9232"/>
          <a:stretch/>
        </p:blipFill>
        <p:spPr>
          <a:xfrm>
            <a:off x="301752" y="0"/>
            <a:ext cx="8842248" cy="4494608"/>
          </a:xfrm>
          <a:prstGeom prst="rect">
            <a:avLst/>
          </a:prstGeom>
          <a:noFill/>
          <a:ln>
            <a:noFill/>
          </a:ln>
        </p:spPr>
      </p:pic>
      <p:sp>
        <p:nvSpPr>
          <p:cNvPr id="30" name="Google Shape;30;p13"/>
          <p:cNvSpPr txBox="1">
            <a:spLocks noGrp="1"/>
          </p:cNvSpPr>
          <p:nvPr>
            <p:ph type="body" idx="1"/>
          </p:nvPr>
        </p:nvSpPr>
        <p:spPr>
          <a:xfrm>
            <a:off x="652005" y="2384555"/>
            <a:ext cx="3378994" cy="12037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75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1" name="Google Shape;31;p13"/>
          <p:cNvSpPr txBox="1">
            <a:spLocks noGrp="1"/>
          </p:cNvSpPr>
          <p:nvPr>
            <p:ph type="body" idx="2"/>
          </p:nvPr>
        </p:nvSpPr>
        <p:spPr>
          <a:xfrm>
            <a:off x="652004" y="648891"/>
            <a:ext cx="5648212" cy="39498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EB5D0B"/>
              </a:buClr>
              <a:buSzPts val="2400"/>
              <a:buFont typeface="Arial"/>
              <a:buNone/>
              <a:defRPr sz="2400" b="1" i="0" u="none" strike="noStrike" cap="none">
                <a:solidFill>
                  <a:srgbClr val="EB5D0B"/>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2" name="Google Shape;32;p13"/>
          <p:cNvSpPr/>
          <p:nvPr/>
        </p:nvSpPr>
        <p:spPr>
          <a:xfrm>
            <a:off x="0" y="4494609"/>
            <a:ext cx="9144000" cy="6488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nl-NL" sz="1800" b="0" i="0" u="none" strike="noStrike" cap="none">
                <a:solidFill>
                  <a:schemeClr val="lt1"/>
                </a:solidFill>
                <a:latin typeface="Arial"/>
                <a:ea typeface="Arial"/>
                <a:cs typeface="Arial"/>
                <a:sym typeface="Arial"/>
              </a:rPr>
              <a:t>v</a:t>
            </a:r>
            <a:endParaRPr sz="1400" b="0" i="0" u="none" strike="noStrike" cap="none">
              <a:solidFill>
                <a:srgbClr val="000000"/>
              </a:solidFill>
              <a:latin typeface="Arial"/>
              <a:ea typeface="Arial"/>
              <a:cs typeface="Arial"/>
              <a:sym typeface="Arial"/>
            </a:endParaRPr>
          </a:p>
        </p:txBody>
      </p:sp>
      <p:sp>
        <p:nvSpPr>
          <p:cNvPr id="33" name="Google Shape;33;p13"/>
          <p:cNvSpPr/>
          <p:nvPr/>
        </p:nvSpPr>
        <p:spPr>
          <a:xfrm>
            <a:off x="448056" y="3626116"/>
            <a:ext cx="1645920" cy="16459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nl-NL" sz="1800" b="0" i="0" u="none" strike="noStrike" cap="none">
                <a:solidFill>
                  <a:schemeClr val="lt1"/>
                </a:solidFill>
                <a:latin typeface="Arial"/>
                <a:ea typeface="Arial"/>
                <a:cs typeface="Arial"/>
                <a:sym typeface="Arial"/>
              </a:rPr>
              <a:t>v</a:t>
            </a:r>
            <a:endParaRPr sz="1400" b="0" i="0" u="none" strike="noStrike" cap="none">
              <a:solidFill>
                <a:srgbClr val="000000"/>
              </a:solidFill>
              <a:latin typeface="Arial"/>
              <a:ea typeface="Arial"/>
              <a:cs typeface="Arial"/>
              <a:sym typeface="Arial"/>
            </a:endParaRPr>
          </a:p>
        </p:txBody>
      </p:sp>
      <p:pic>
        <p:nvPicPr>
          <p:cNvPr id="34" name="Google Shape;34;p13"/>
          <p:cNvPicPr preferRelativeResize="0"/>
          <p:nvPr/>
        </p:nvPicPr>
        <p:blipFill rotWithShape="1">
          <a:blip r:embed="rId3">
            <a:alphaModFix/>
          </a:blip>
          <a:srcRect/>
          <a:stretch/>
        </p:blipFill>
        <p:spPr>
          <a:xfrm>
            <a:off x="556575" y="3822192"/>
            <a:ext cx="1447000" cy="1048531"/>
          </a:xfrm>
          <a:prstGeom prst="rect">
            <a:avLst/>
          </a:prstGeom>
          <a:noFill/>
          <a:ln>
            <a:noFill/>
          </a:ln>
        </p:spPr>
      </p:pic>
      <p:sp>
        <p:nvSpPr>
          <p:cNvPr id="35" name="Google Shape;35;p13"/>
          <p:cNvSpPr txBox="1"/>
          <p:nvPr/>
        </p:nvSpPr>
        <p:spPr>
          <a:xfrm>
            <a:off x="5507863" y="4711332"/>
            <a:ext cx="2889504"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nl-NL" sz="800" b="0" i="0" u="none" strike="noStrike" cap="none">
                <a:solidFill>
                  <a:schemeClr val="dk1"/>
                </a:solidFill>
                <a:latin typeface="Arial"/>
                <a:ea typeface="Arial"/>
                <a:cs typeface="Arial"/>
                <a:sym typeface="Arial"/>
              </a:rPr>
              <a:t>Dit programma wordt mogelijk gemaakt door</a:t>
            </a:r>
            <a:endParaRPr sz="1400" b="0" i="0" u="none" strike="noStrike" cap="none">
              <a:solidFill>
                <a:srgbClr val="000000"/>
              </a:solidFill>
              <a:latin typeface="Arial"/>
              <a:ea typeface="Arial"/>
              <a:cs typeface="Arial"/>
              <a:sym typeface="Arial"/>
            </a:endParaRPr>
          </a:p>
        </p:txBody>
      </p:sp>
      <p:pic>
        <p:nvPicPr>
          <p:cNvPr id="36" name="Google Shape;36;p13"/>
          <p:cNvPicPr preferRelativeResize="0"/>
          <p:nvPr/>
        </p:nvPicPr>
        <p:blipFill rotWithShape="1">
          <a:blip r:embed="rId4">
            <a:alphaModFix/>
          </a:blip>
          <a:srcRect/>
          <a:stretch/>
        </p:blipFill>
        <p:spPr>
          <a:xfrm>
            <a:off x="7874762" y="4674108"/>
            <a:ext cx="1045210" cy="252668"/>
          </a:xfrm>
          <a:prstGeom prst="rect">
            <a:avLst/>
          </a:prstGeom>
          <a:noFill/>
          <a:ln>
            <a:noFill/>
          </a:ln>
        </p:spPr>
      </p:pic>
      <p:sp>
        <p:nvSpPr>
          <p:cNvPr id="37" name="Google Shape;37;p13"/>
          <p:cNvSpPr txBox="1">
            <a:spLocks noGrp="1"/>
          </p:cNvSpPr>
          <p:nvPr>
            <p:ph type="body" idx="3"/>
          </p:nvPr>
        </p:nvSpPr>
        <p:spPr>
          <a:xfrm>
            <a:off x="652004" y="1070534"/>
            <a:ext cx="5858524" cy="131112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90000"/>
              </a:lnSpc>
              <a:spcBef>
                <a:spcPts val="75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oofdstuk / quote 2">
  <p:cSld name="Hoofdstuk / quote 2">
    <p:spTree>
      <p:nvGrpSpPr>
        <p:cNvPr id="1" name="Shape 38"/>
        <p:cNvGrpSpPr/>
        <p:nvPr/>
      </p:nvGrpSpPr>
      <p:grpSpPr>
        <a:xfrm>
          <a:off x="0" y="0"/>
          <a:ext cx="0" cy="0"/>
          <a:chOff x="0" y="0"/>
          <a:chExt cx="0" cy="0"/>
        </a:xfrm>
      </p:grpSpPr>
      <p:sp>
        <p:nvSpPr>
          <p:cNvPr id="39" name="Google Shape;39;p26"/>
          <p:cNvSpPr/>
          <p:nvPr/>
        </p:nvSpPr>
        <p:spPr>
          <a:xfrm>
            <a:off x="0" y="0"/>
            <a:ext cx="9152335"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 name="Google Shape;40;p26"/>
          <p:cNvSpPr txBox="1">
            <a:spLocks noGrp="1"/>
          </p:cNvSpPr>
          <p:nvPr>
            <p:ph type="body" idx="1"/>
          </p:nvPr>
        </p:nvSpPr>
        <p:spPr>
          <a:xfrm>
            <a:off x="1243584" y="1465040"/>
            <a:ext cx="6656832" cy="221342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1"/>
              </a:buClr>
              <a:buSzPts val="4000"/>
              <a:buFont typeface="Arial"/>
              <a:buNone/>
              <a:defRPr sz="4000" b="1" i="0" u="none" strike="noStrike" cap="none">
                <a:solidFill>
                  <a:schemeClr val="l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oofdstuk / quote oranje">
  <p:cSld name="Hoofdstuk / quote oranje">
    <p:spTree>
      <p:nvGrpSpPr>
        <p:cNvPr id="1" name="Shape 41"/>
        <p:cNvGrpSpPr/>
        <p:nvPr/>
      </p:nvGrpSpPr>
      <p:grpSpPr>
        <a:xfrm>
          <a:off x="0" y="0"/>
          <a:ext cx="0" cy="0"/>
          <a:chOff x="0" y="0"/>
          <a:chExt cx="0" cy="0"/>
        </a:xfrm>
      </p:grpSpPr>
      <p:sp>
        <p:nvSpPr>
          <p:cNvPr id="42" name="Google Shape;42;p15"/>
          <p:cNvSpPr/>
          <p:nvPr/>
        </p:nvSpPr>
        <p:spPr>
          <a:xfrm>
            <a:off x="0" y="0"/>
            <a:ext cx="9152335"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 name="Google Shape;43;p15"/>
          <p:cNvSpPr txBox="1">
            <a:spLocks noGrp="1"/>
          </p:cNvSpPr>
          <p:nvPr>
            <p:ph type="body" idx="1"/>
          </p:nvPr>
        </p:nvSpPr>
        <p:spPr>
          <a:xfrm>
            <a:off x="1243584" y="1647920"/>
            <a:ext cx="6656832" cy="184766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1"/>
              </a:buClr>
              <a:buSzPts val="4000"/>
              <a:buFont typeface="Arial"/>
              <a:buNone/>
              <a:defRPr sz="4000" b="1" i="0" u="none" strike="noStrike" cap="none">
                <a:solidFill>
                  <a:schemeClr val="l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oofdstuk / quote 2 met footer">
  <p:cSld name="Hoofdstuk / quote 2 met footer">
    <p:spTree>
      <p:nvGrpSpPr>
        <p:cNvPr id="1" name="Shape 53"/>
        <p:cNvGrpSpPr/>
        <p:nvPr/>
      </p:nvGrpSpPr>
      <p:grpSpPr>
        <a:xfrm>
          <a:off x="0" y="0"/>
          <a:ext cx="0" cy="0"/>
          <a:chOff x="0" y="0"/>
          <a:chExt cx="0" cy="0"/>
        </a:xfrm>
      </p:grpSpPr>
      <p:sp>
        <p:nvSpPr>
          <p:cNvPr id="54" name="Google Shape;54;p17"/>
          <p:cNvSpPr/>
          <p:nvPr/>
        </p:nvSpPr>
        <p:spPr>
          <a:xfrm>
            <a:off x="0" y="0"/>
            <a:ext cx="9152335"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 name="Google Shape;55;p17"/>
          <p:cNvSpPr txBox="1">
            <a:spLocks noGrp="1"/>
          </p:cNvSpPr>
          <p:nvPr>
            <p:ph type="body" idx="1"/>
          </p:nvPr>
        </p:nvSpPr>
        <p:spPr>
          <a:xfrm>
            <a:off x="1243584" y="1465040"/>
            <a:ext cx="6656832" cy="221342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lt1"/>
              </a:buClr>
              <a:buSzPts val="4000"/>
              <a:buFont typeface="Arial"/>
              <a:buNone/>
              <a:defRPr sz="4000" b="1" i="0" u="none" strike="noStrike" cap="none">
                <a:solidFill>
                  <a:schemeClr val="l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 name="Google Shape;56;p17"/>
          <p:cNvSpPr/>
          <p:nvPr/>
        </p:nvSpPr>
        <p:spPr>
          <a:xfrm>
            <a:off x="0" y="4494609"/>
            <a:ext cx="9144000" cy="6488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nl-NL" sz="1800" b="0" i="0" u="none" strike="noStrike" cap="none">
                <a:solidFill>
                  <a:schemeClr val="lt1"/>
                </a:solidFill>
                <a:latin typeface="Arial"/>
                <a:ea typeface="Arial"/>
                <a:cs typeface="Arial"/>
                <a:sym typeface="Arial"/>
              </a:rPr>
              <a:t>v</a:t>
            </a:r>
            <a:endParaRPr sz="1400" b="0" i="0" u="none" strike="noStrike" cap="none">
              <a:solidFill>
                <a:srgbClr val="000000"/>
              </a:solidFill>
              <a:latin typeface="Arial"/>
              <a:ea typeface="Arial"/>
              <a:cs typeface="Arial"/>
              <a:sym typeface="Arial"/>
            </a:endParaRPr>
          </a:p>
        </p:txBody>
      </p:sp>
      <p:sp>
        <p:nvSpPr>
          <p:cNvPr id="57" name="Google Shape;57;p17"/>
          <p:cNvSpPr/>
          <p:nvPr/>
        </p:nvSpPr>
        <p:spPr>
          <a:xfrm>
            <a:off x="448056" y="3626116"/>
            <a:ext cx="1645920" cy="16459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nl-NL" sz="1800" b="0" i="0" u="none" strike="noStrike" cap="none">
                <a:solidFill>
                  <a:schemeClr val="lt1"/>
                </a:solidFill>
                <a:latin typeface="Arial"/>
                <a:ea typeface="Arial"/>
                <a:cs typeface="Arial"/>
                <a:sym typeface="Arial"/>
              </a:rPr>
              <a:t>v</a:t>
            </a:r>
            <a:endParaRPr sz="1400" b="0" i="0" u="none" strike="noStrike" cap="none">
              <a:solidFill>
                <a:srgbClr val="000000"/>
              </a:solidFill>
              <a:latin typeface="Arial"/>
              <a:ea typeface="Arial"/>
              <a:cs typeface="Arial"/>
              <a:sym typeface="Arial"/>
            </a:endParaRPr>
          </a:p>
        </p:txBody>
      </p:sp>
      <p:pic>
        <p:nvPicPr>
          <p:cNvPr id="58" name="Google Shape;58;p17"/>
          <p:cNvPicPr preferRelativeResize="0"/>
          <p:nvPr/>
        </p:nvPicPr>
        <p:blipFill rotWithShape="1">
          <a:blip r:embed="rId2">
            <a:alphaModFix/>
          </a:blip>
          <a:srcRect/>
          <a:stretch/>
        </p:blipFill>
        <p:spPr>
          <a:xfrm>
            <a:off x="556575" y="3822192"/>
            <a:ext cx="1447000" cy="1048531"/>
          </a:xfrm>
          <a:prstGeom prst="rect">
            <a:avLst/>
          </a:prstGeom>
          <a:noFill/>
          <a:ln>
            <a:noFill/>
          </a:ln>
        </p:spPr>
      </p:pic>
      <p:sp>
        <p:nvSpPr>
          <p:cNvPr id="59" name="Google Shape;59;p17"/>
          <p:cNvSpPr txBox="1"/>
          <p:nvPr/>
        </p:nvSpPr>
        <p:spPr>
          <a:xfrm>
            <a:off x="5507863" y="4711332"/>
            <a:ext cx="2889504"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nl-NL" sz="800" b="0" i="0" u="none" strike="noStrike" cap="none">
                <a:solidFill>
                  <a:schemeClr val="dk1"/>
                </a:solidFill>
                <a:latin typeface="Arial"/>
                <a:ea typeface="Arial"/>
                <a:cs typeface="Arial"/>
                <a:sym typeface="Arial"/>
              </a:rPr>
              <a:t>Dit programma wordt mogelijk gemaakt door</a:t>
            </a:r>
            <a:endParaRPr sz="1400" b="0" i="0" u="none" strike="noStrike" cap="none">
              <a:solidFill>
                <a:srgbClr val="000000"/>
              </a:solidFill>
              <a:latin typeface="Arial"/>
              <a:ea typeface="Arial"/>
              <a:cs typeface="Arial"/>
              <a:sym typeface="Arial"/>
            </a:endParaRPr>
          </a:p>
        </p:txBody>
      </p:sp>
      <p:pic>
        <p:nvPicPr>
          <p:cNvPr id="60" name="Google Shape;60;p17"/>
          <p:cNvPicPr preferRelativeResize="0"/>
          <p:nvPr/>
        </p:nvPicPr>
        <p:blipFill rotWithShape="1">
          <a:blip r:embed="rId3">
            <a:alphaModFix/>
          </a:blip>
          <a:srcRect/>
          <a:stretch/>
        </p:blipFill>
        <p:spPr>
          <a:xfrm>
            <a:off x="7874762" y="4674108"/>
            <a:ext cx="1045210" cy="2526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tro ">
  <p:cSld name="Intro ">
    <p:bg>
      <p:bgPr>
        <a:solidFill>
          <a:srgbClr val="CFC4C0"/>
        </a:solidFill>
        <a:effectLst/>
      </p:bgPr>
    </p:bg>
    <p:spTree>
      <p:nvGrpSpPr>
        <p:cNvPr id="1" name="Shape 61"/>
        <p:cNvGrpSpPr/>
        <p:nvPr/>
      </p:nvGrpSpPr>
      <p:grpSpPr>
        <a:xfrm>
          <a:off x="0" y="0"/>
          <a:ext cx="0" cy="0"/>
          <a:chOff x="0" y="0"/>
          <a:chExt cx="0" cy="0"/>
        </a:xfrm>
      </p:grpSpPr>
      <p:pic>
        <p:nvPicPr>
          <p:cNvPr id="62" name="Google Shape;62;p18"/>
          <p:cNvPicPr preferRelativeResize="0"/>
          <p:nvPr/>
        </p:nvPicPr>
        <p:blipFill rotWithShape="1">
          <a:blip r:embed="rId2">
            <a:alphaModFix/>
          </a:blip>
          <a:srcRect l="51127"/>
          <a:stretch/>
        </p:blipFill>
        <p:spPr>
          <a:xfrm>
            <a:off x="4571998" y="0"/>
            <a:ext cx="4572001" cy="5143500"/>
          </a:xfrm>
          <a:prstGeom prst="rect">
            <a:avLst/>
          </a:prstGeom>
          <a:noFill/>
          <a:ln>
            <a:noFill/>
          </a:ln>
        </p:spPr>
      </p:pic>
      <p:sp>
        <p:nvSpPr>
          <p:cNvPr id="63" name="Google Shape;63;p18"/>
          <p:cNvSpPr>
            <a:spLocks noGrp="1"/>
          </p:cNvSpPr>
          <p:nvPr>
            <p:ph type="pic" idx="2"/>
          </p:nvPr>
        </p:nvSpPr>
        <p:spPr>
          <a:xfrm>
            <a:off x="4572000" y="0"/>
            <a:ext cx="4572000" cy="514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4" name="Google Shape;64;p18"/>
          <p:cNvSpPr txBox="1">
            <a:spLocks noGrp="1"/>
          </p:cNvSpPr>
          <p:nvPr>
            <p:ph type="body" idx="1"/>
          </p:nvPr>
        </p:nvSpPr>
        <p:spPr>
          <a:xfrm>
            <a:off x="652005" y="1855033"/>
            <a:ext cx="3378994" cy="12037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5" name="Google Shape;65;p18"/>
          <p:cNvSpPr txBox="1">
            <a:spLocks noGrp="1"/>
          </p:cNvSpPr>
          <p:nvPr>
            <p:ph type="body" idx="3"/>
          </p:nvPr>
        </p:nvSpPr>
        <p:spPr>
          <a:xfrm>
            <a:off x="652004" y="648891"/>
            <a:ext cx="8382268" cy="7044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ullit met beeld 1">
  <p:cSld name="Bullit met beeld 1">
    <p:bg>
      <p:bgPr>
        <a:solidFill>
          <a:srgbClr val="CFC4C0"/>
        </a:solidFill>
        <a:effectLst/>
      </p:bgPr>
    </p:bg>
    <p:spTree>
      <p:nvGrpSpPr>
        <p:cNvPr id="1" name="Shape 66"/>
        <p:cNvGrpSpPr/>
        <p:nvPr/>
      </p:nvGrpSpPr>
      <p:grpSpPr>
        <a:xfrm>
          <a:off x="0" y="0"/>
          <a:ext cx="0" cy="0"/>
          <a:chOff x="0" y="0"/>
          <a:chExt cx="0" cy="0"/>
        </a:xfrm>
      </p:grpSpPr>
      <p:pic>
        <p:nvPicPr>
          <p:cNvPr id="67" name="Google Shape;67;p20"/>
          <p:cNvPicPr preferRelativeResize="0"/>
          <p:nvPr/>
        </p:nvPicPr>
        <p:blipFill rotWithShape="1">
          <a:blip r:embed="rId2">
            <a:alphaModFix/>
          </a:blip>
          <a:srcRect l="51127"/>
          <a:stretch/>
        </p:blipFill>
        <p:spPr>
          <a:xfrm>
            <a:off x="4571998" y="0"/>
            <a:ext cx="4572001" cy="5143500"/>
          </a:xfrm>
          <a:prstGeom prst="rect">
            <a:avLst/>
          </a:prstGeom>
          <a:noFill/>
          <a:ln>
            <a:noFill/>
          </a:ln>
        </p:spPr>
      </p:pic>
      <p:sp>
        <p:nvSpPr>
          <p:cNvPr id="68" name="Google Shape;68;p20"/>
          <p:cNvSpPr>
            <a:spLocks noGrp="1"/>
          </p:cNvSpPr>
          <p:nvPr>
            <p:ph type="pic" idx="2"/>
          </p:nvPr>
        </p:nvSpPr>
        <p:spPr>
          <a:xfrm>
            <a:off x="4572000" y="0"/>
            <a:ext cx="4572000" cy="514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9" name="Google Shape;69;p20"/>
          <p:cNvSpPr txBox="1">
            <a:spLocks noGrp="1"/>
          </p:cNvSpPr>
          <p:nvPr>
            <p:ph type="body" idx="1"/>
          </p:nvPr>
        </p:nvSpPr>
        <p:spPr>
          <a:xfrm>
            <a:off x="652006" y="1377367"/>
            <a:ext cx="3653918" cy="1033649"/>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0" name="Google Shape;70;p20"/>
          <p:cNvSpPr txBox="1">
            <a:spLocks noGrp="1"/>
          </p:cNvSpPr>
          <p:nvPr>
            <p:ph type="body" idx="3"/>
          </p:nvPr>
        </p:nvSpPr>
        <p:spPr>
          <a:xfrm>
            <a:off x="652462" y="2411016"/>
            <a:ext cx="3654029" cy="1023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Google Shape;71;p20"/>
          <p:cNvSpPr txBox="1">
            <a:spLocks noGrp="1"/>
          </p:cNvSpPr>
          <p:nvPr>
            <p:ph type="body" idx="4"/>
          </p:nvPr>
        </p:nvSpPr>
        <p:spPr>
          <a:xfrm>
            <a:off x="652003" y="648892"/>
            <a:ext cx="8117093" cy="7284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ullit met beeld 2">
  <p:cSld name="Bullit met beeld 2">
    <p:bg>
      <p:bgPr>
        <a:solidFill>
          <a:srgbClr val="CFC4C0"/>
        </a:solidFill>
        <a:effectLst/>
      </p:bgPr>
    </p:bg>
    <p:spTree>
      <p:nvGrpSpPr>
        <p:cNvPr id="1" name="Shape 72"/>
        <p:cNvGrpSpPr/>
        <p:nvPr/>
      </p:nvGrpSpPr>
      <p:grpSpPr>
        <a:xfrm>
          <a:off x="0" y="0"/>
          <a:ext cx="0" cy="0"/>
          <a:chOff x="0" y="0"/>
          <a:chExt cx="0" cy="0"/>
        </a:xfrm>
      </p:grpSpPr>
      <p:pic>
        <p:nvPicPr>
          <p:cNvPr id="73" name="Google Shape;73;p21"/>
          <p:cNvPicPr preferRelativeResize="0"/>
          <p:nvPr/>
        </p:nvPicPr>
        <p:blipFill rotWithShape="1">
          <a:blip r:embed="rId2">
            <a:alphaModFix/>
          </a:blip>
          <a:srcRect l="44397" r="11206"/>
          <a:stretch/>
        </p:blipFill>
        <p:spPr>
          <a:xfrm>
            <a:off x="4572000" y="0"/>
            <a:ext cx="4572000" cy="5143500"/>
          </a:xfrm>
          <a:prstGeom prst="rect">
            <a:avLst/>
          </a:prstGeom>
          <a:noFill/>
          <a:ln>
            <a:noFill/>
          </a:ln>
        </p:spPr>
      </p:pic>
      <p:sp>
        <p:nvSpPr>
          <p:cNvPr id="74" name="Google Shape;74;p21"/>
          <p:cNvSpPr>
            <a:spLocks noGrp="1"/>
          </p:cNvSpPr>
          <p:nvPr>
            <p:ph type="pic" idx="2"/>
          </p:nvPr>
        </p:nvSpPr>
        <p:spPr>
          <a:xfrm>
            <a:off x="4572000" y="0"/>
            <a:ext cx="4572000" cy="514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5" name="Google Shape;75;p21"/>
          <p:cNvSpPr txBox="1">
            <a:spLocks noGrp="1"/>
          </p:cNvSpPr>
          <p:nvPr>
            <p:ph type="body" idx="1"/>
          </p:nvPr>
        </p:nvSpPr>
        <p:spPr>
          <a:xfrm>
            <a:off x="652006" y="1377367"/>
            <a:ext cx="3653918" cy="1033649"/>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6" name="Google Shape;76;p21"/>
          <p:cNvSpPr txBox="1">
            <a:spLocks noGrp="1"/>
          </p:cNvSpPr>
          <p:nvPr>
            <p:ph type="body" idx="3"/>
          </p:nvPr>
        </p:nvSpPr>
        <p:spPr>
          <a:xfrm>
            <a:off x="652462" y="2411016"/>
            <a:ext cx="3654029" cy="10239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Google Shape;77;p21"/>
          <p:cNvSpPr txBox="1">
            <a:spLocks noGrp="1"/>
          </p:cNvSpPr>
          <p:nvPr>
            <p:ph type="body" idx="4"/>
          </p:nvPr>
        </p:nvSpPr>
        <p:spPr>
          <a:xfrm>
            <a:off x="652004" y="648892"/>
            <a:ext cx="3919996" cy="7284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1"/>
          <p:cNvSpPr txBox="1">
            <a:spLocks noGrp="1"/>
          </p:cNvSpPr>
          <p:nvPr>
            <p:ph type="body" idx="3"/>
          </p:nvPr>
        </p:nvSpPr>
        <p:spPr>
          <a:xfrm>
            <a:off x="652004" y="1070534"/>
            <a:ext cx="5858524" cy="978729"/>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lt1"/>
              </a:buClr>
              <a:buSzPts val="3200"/>
              <a:buNone/>
            </a:pPr>
            <a:r>
              <a:rPr lang="nl-NL" sz="3200" dirty="0">
                <a:solidFill>
                  <a:schemeClr val="accent1"/>
                </a:solidFill>
              </a:rPr>
              <a:t>Palliatieve zorg: leren over, van en met elkaar!</a:t>
            </a:r>
            <a:endParaRPr dirty="0">
              <a:solidFill>
                <a:schemeClr val="accent1"/>
              </a:solidFill>
            </a:endParaRPr>
          </a:p>
        </p:txBody>
      </p:sp>
      <p:sp>
        <p:nvSpPr>
          <p:cNvPr id="198" name="Google Shape;198;p1"/>
          <p:cNvSpPr txBox="1">
            <a:spLocks noGrp="1"/>
          </p:cNvSpPr>
          <p:nvPr>
            <p:ph type="body" idx="1"/>
          </p:nvPr>
        </p:nvSpPr>
        <p:spPr>
          <a:xfrm>
            <a:off x="652005" y="2384555"/>
            <a:ext cx="5072934" cy="1203722"/>
          </a:xfrm>
          <a:prstGeom prst="rect">
            <a:avLst/>
          </a:prstGeom>
          <a:noFill/>
          <a:ln>
            <a:noFill/>
          </a:ln>
        </p:spPr>
        <p:txBody>
          <a:bodyPr spcFirstLastPara="1" wrap="square" lIns="91425" tIns="45700" rIns="91425" bIns="45700" anchor="t" anchorCtr="0">
            <a:normAutofit/>
          </a:bodyPr>
          <a:lstStyle/>
          <a:p>
            <a:pPr marL="0" indent="0">
              <a:spcBef>
                <a:spcPts val="0"/>
              </a:spcBef>
            </a:pPr>
            <a:r>
              <a:rPr lang="nl-NL" sz="2800" dirty="0">
                <a:effectLst/>
                <a:latin typeface="Calibri" panose="020F0502020204030204" pitchFamily="34" charset="0"/>
                <a:ea typeface="Calibri" panose="020F0502020204030204" pitchFamily="34" charset="0"/>
                <a:cs typeface="Times New Roman" panose="02020603050405020304" pitchFamily="18" charset="0"/>
              </a:rPr>
              <a:t>O</a:t>
            </a:r>
            <a:r>
              <a:rPr lang="nl-NL" sz="2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nl-NL" sz="2800" dirty="0">
                <a:effectLst/>
                <a:latin typeface="Calibri" panose="020F0502020204030204" pitchFamily="34" charset="0"/>
                <a:ea typeface="Calibri" panose="020F0502020204030204" pitchFamily="34" charset="0"/>
                <a:cs typeface="Times New Roman" panose="02020603050405020304" pitchFamily="18" charset="0"/>
              </a:rPr>
              <a:t>PZ</a:t>
            </a:r>
            <a:r>
              <a:rPr lang="nl-NL" dirty="0"/>
              <a:t>, 15 april 2021</a:t>
            </a:r>
            <a:endParaRPr dirty="0"/>
          </a:p>
          <a:p>
            <a:pPr marL="0" lvl="0" indent="0" algn="l" rtl="0">
              <a:lnSpc>
                <a:spcPct val="90000"/>
              </a:lnSpc>
              <a:spcBef>
                <a:spcPts val="750"/>
              </a:spcBef>
              <a:spcAft>
                <a:spcPts val="0"/>
              </a:spcAft>
              <a:buClr>
                <a:schemeClr val="lt1"/>
              </a:buClr>
              <a:buSzPts val="2400"/>
              <a:buNone/>
            </a:pPr>
            <a:r>
              <a:rPr lang="nl-NL" dirty="0"/>
              <a:t>Ingrid van Zuilekom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063A2DA-A66B-4688-96C7-400155578342}"/>
              </a:ext>
            </a:extLst>
          </p:cNvPr>
          <p:cNvSpPr>
            <a:spLocks noGrp="1"/>
          </p:cNvSpPr>
          <p:nvPr>
            <p:ph type="body" idx="1"/>
          </p:nvPr>
        </p:nvSpPr>
        <p:spPr/>
        <p:txBody>
          <a:bodyPr/>
          <a:lstStyle/>
          <a:p>
            <a:r>
              <a:rPr lang="nl-NL" dirty="0"/>
              <a:t>Leerdoelen geformuleerd op basis van </a:t>
            </a:r>
            <a:r>
              <a:rPr lang="nl-NL" dirty="0" err="1"/>
              <a:t>CanMED</a:t>
            </a:r>
            <a:r>
              <a:rPr lang="nl-NL" dirty="0"/>
              <a:t> rol Communicator:</a:t>
            </a:r>
          </a:p>
          <a:p>
            <a:pPr marL="342900" lvl="0" indent="-342900">
              <a:buFont typeface="Calibri" panose="020F0502020204030204" pitchFamily="34" charset="0"/>
              <a:buChar char="-"/>
            </a:pP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student beschrijft hoe de verpleegkundigen in de documentaire proactieve zorgplanning vormgeven</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student vertelt welke verschillende gesprekmethodieken getoond worden in de documentaire.</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nl-NL" dirty="0"/>
          </a:p>
          <a:p>
            <a:endParaRPr lang="nl-NL" dirty="0"/>
          </a:p>
        </p:txBody>
      </p:sp>
    </p:spTree>
    <p:extLst>
      <p:ext uri="{BB962C8B-B14F-4D97-AF65-F5344CB8AC3E}">
        <p14:creationId xmlns:p14="http://schemas.microsoft.com/office/powerpoint/2010/main" val="163167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FB30458-F01F-4582-BACC-7E43D42899DE}"/>
              </a:ext>
            </a:extLst>
          </p:cNvPr>
          <p:cNvSpPr>
            <a:spLocks noGrp="1"/>
          </p:cNvSpPr>
          <p:nvPr>
            <p:ph type="body" idx="1"/>
          </p:nvPr>
        </p:nvSpPr>
        <p:spPr>
          <a:xfrm>
            <a:off x="414669" y="563525"/>
            <a:ext cx="8144539" cy="3370521"/>
          </a:xfrm>
        </p:spPr>
        <p:txBody>
          <a:bodyPr/>
          <a:lstStyle/>
          <a:p>
            <a:endPar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sz="1800"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sz="1800"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nl-NL" sz="2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Voorbereiding studenten: Kijk de documentaire en beantwoord de volgende vragen:</a:t>
            </a:r>
            <a:endParaRPr lang="nl-NL" sz="2400" dirty="0">
              <a:solidFill>
                <a:schemeClr val="bg1"/>
              </a:solidFill>
              <a:effectLst/>
              <a:latin typeface="Times New Roman" panose="02020603050405020304" pitchFamily="18" charset="0"/>
              <a:ea typeface="Calibri" panose="020F0502020204030204" pitchFamily="34" charset="0"/>
            </a:endParaRPr>
          </a:p>
          <a:p>
            <a:endParaRPr lang="nl-NL" sz="1800" dirty="0">
              <a:solidFill>
                <a:srgbClr val="201F1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nl-NL" sz="1800" dirty="0">
                <a:solidFill>
                  <a:srgbClr val="201F1E"/>
                </a:solidFill>
                <a:latin typeface="Calibri" panose="020F0502020204030204" pitchFamily="34" charset="0"/>
                <a:ea typeface="Calibri" panose="020F0502020204030204" pitchFamily="34" charset="0"/>
                <a:cs typeface="Times New Roman" panose="02020603050405020304" pitchFamily="18" charset="0"/>
              </a:rPr>
              <a:t>Wat roept de documentaire bij je op?</a:t>
            </a:r>
          </a:p>
          <a:p>
            <a:pPr marL="342900" lvl="0" indent="-342900">
              <a:buFont typeface="Calibri" panose="020F0502020204030204" pitchFamily="34" charset="0"/>
              <a:buChar char="-"/>
            </a:pPr>
            <a:r>
              <a:rPr lang="nl-NL" sz="1800" dirty="0">
                <a:solidFill>
                  <a:srgbClr val="201F1E"/>
                </a:solidFill>
                <a:effectLst/>
                <a:latin typeface="Calibri" panose="020F0502020204030204" pitchFamily="34" charset="0"/>
                <a:ea typeface="Calibri" panose="020F0502020204030204" pitchFamily="34" charset="0"/>
                <a:cs typeface="Times New Roman" panose="02020603050405020304" pitchFamily="18" charset="0"/>
              </a:rPr>
              <a:t>Wat betekent palliatieve zorg volgens jou?</a:t>
            </a:r>
          </a:p>
          <a:p>
            <a:pPr marL="342900" lvl="0" indent="-342900">
              <a:buFont typeface="Calibri" panose="020F0502020204030204" pitchFamily="34" charset="0"/>
              <a:buChar char="-"/>
            </a:pPr>
            <a:r>
              <a:rPr lang="nl-NL" sz="1800" dirty="0">
                <a:solidFill>
                  <a:srgbClr val="201F1E"/>
                </a:solidFill>
                <a:latin typeface="Calibri" panose="020F0502020204030204" pitchFamily="34" charset="0"/>
                <a:ea typeface="Calibri" panose="020F0502020204030204" pitchFamily="34" charset="0"/>
                <a:cs typeface="Times New Roman" panose="02020603050405020304" pitchFamily="18" charset="0"/>
              </a:rPr>
              <a:t>Welke ervaringen heb jij rondom palliatieve zorg?</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nl-NL" sz="1800" dirty="0">
                <a:solidFill>
                  <a:srgbClr val="201F1E"/>
                </a:solidFill>
                <a:effectLst/>
                <a:latin typeface="Calibri" panose="020F0502020204030204" pitchFamily="34" charset="0"/>
                <a:ea typeface="Calibri" panose="020F0502020204030204" pitchFamily="34" charset="0"/>
                <a:cs typeface="Times New Roman" panose="02020603050405020304" pitchFamily="18" charset="0"/>
              </a:rPr>
              <a:t>Wat wil je leren als het gaat over palliatieve zorg?</a:t>
            </a:r>
          </a:p>
          <a:p>
            <a:pPr marL="342900" lvl="0" indent="-342900">
              <a:buFont typeface="Calibri" panose="020F0502020204030204" pitchFamily="34" charset="0"/>
              <a:buChar char="-"/>
            </a:pPr>
            <a:r>
              <a:rPr lang="nl-NL" sz="1800" dirty="0">
                <a:solidFill>
                  <a:srgbClr val="201F1E"/>
                </a:solidFill>
                <a:effectLst/>
                <a:latin typeface="Calibri" panose="020F0502020204030204" pitchFamily="34" charset="0"/>
                <a:ea typeface="Calibri" panose="020F0502020204030204" pitchFamily="34" charset="0"/>
                <a:cs typeface="Times New Roman" panose="02020603050405020304" pitchFamily="18" charset="0"/>
              </a:rPr>
              <a:t>Op welke wijze verleen jij persoonsgerichte zorg bij zorgvragers met een palliatieve zorgbehoefte? </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5400"/>
            <a:r>
              <a:rPr lang="nl-NL" sz="1800" dirty="0">
                <a:solidFill>
                  <a:srgbClr val="201F1E"/>
                </a:solidFill>
                <a:effectLst/>
                <a:latin typeface="Times New Roman" panose="02020603050405020304" pitchFamily="18" charset="0"/>
                <a:ea typeface="Times New Roman" panose="02020603050405020304" pitchFamily="18" charset="0"/>
              </a:rPr>
              <a:t> </a:t>
            </a:r>
            <a:endParaRPr lang="nl-NL" sz="1800" dirty="0">
              <a:effectLst/>
              <a:latin typeface="Times New Roman" panose="02020603050405020304" pitchFamily="18" charset="0"/>
              <a:ea typeface="Times New Roman" panose="02020603050405020304" pitchFamily="18" charset="0"/>
            </a:endParaRPr>
          </a:p>
          <a:p>
            <a:endParaRPr lang="nl-NL" dirty="0"/>
          </a:p>
        </p:txBody>
      </p:sp>
    </p:spTree>
    <p:extLst>
      <p:ext uri="{BB962C8B-B14F-4D97-AF65-F5344CB8AC3E}">
        <p14:creationId xmlns:p14="http://schemas.microsoft.com/office/powerpoint/2010/main" val="4272387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9"/>
          <p:cNvSpPr/>
          <p:nvPr/>
        </p:nvSpPr>
        <p:spPr>
          <a:xfrm>
            <a:off x="3519375" y="1392865"/>
            <a:ext cx="2264737" cy="2211572"/>
          </a:xfrm>
          <a:prstGeom prst="ellipse">
            <a:avLst/>
          </a:prstGeom>
          <a:solidFill>
            <a:schemeClr val="accent1"/>
          </a:solidFill>
          <a:ln w="12700" cap="flat" cmpd="sng">
            <a:solidFill>
              <a:srgbClr val="AB430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nl-NL" sz="1600" b="1" dirty="0">
                <a:solidFill>
                  <a:schemeClr val="lt1"/>
                </a:solidFill>
              </a:rPr>
              <a:t>Om</a:t>
            </a:r>
            <a:r>
              <a:rPr lang="nl-NL" sz="1600" b="1" i="0" u="none" strike="noStrike" cap="none" dirty="0">
                <a:solidFill>
                  <a:schemeClr val="lt1"/>
                </a:solidFill>
                <a:latin typeface="Arial"/>
                <a:ea typeface="Arial"/>
                <a:cs typeface="Arial"/>
                <a:sym typeface="Arial"/>
              </a:rPr>
              <a:t>schrijving leerinhoud PZ: Competenties, </a:t>
            </a:r>
            <a:r>
              <a:rPr lang="nl-NL" sz="1600" b="1" i="0" u="none" strike="noStrike" cap="none" dirty="0" err="1">
                <a:solidFill>
                  <a:schemeClr val="lt1"/>
                </a:solidFill>
                <a:latin typeface="Arial"/>
                <a:ea typeface="Arial"/>
                <a:cs typeface="Arial"/>
                <a:sym typeface="Arial"/>
              </a:rPr>
              <a:t>gedragsuiting,BoKS</a:t>
            </a:r>
            <a:r>
              <a:rPr lang="nl-NL" sz="1600" b="1" i="0" u="none" strike="noStrike" cap="none" dirty="0">
                <a:solidFill>
                  <a:schemeClr val="lt1"/>
                </a:solidFill>
                <a:latin typeface="Arial"/>
                <a:ea typeface="Arial"/>
                <a:cs typeface="Arial"/>
                <a:sym typeface="Arial"/>
              </a:rPr>
              <a:t>, </a:t>
            </a:r>
            <a:r>
              <a:rPr lang="nl-NL" sz="1600" b="1" i="0" u="none" strike="noStrike" cap="none" dirty="0" err="1">
                <a:solidFill>
                  <a:schemeClr val="lt1"/>
                </a:solidFill>
                <a:latin typeface="Arial"/>
                <a:ea typeface="Arial"/>
                <a:cs typeface="Arial"/>
                <a:sym typeface="Arial"/>
              </a:rPr>
              <a:t>EPA’s</a:t>
            </a:r>
            <a:endParaRPr sz="1400" b="0" i="0" u="none" strike="noStrike" cap="none" dirty="0">
              <a:solidFill>
                <a:srgbClr val="000000"/>
              </a:solidFill>
              <a:latin typeface="Arial"/>
              <a:ea typeface="Arial"/>
              <a:cs typeface="Arial"/>
              <a:sym typeface="Arial"/>
            </a:endParaRPr>
          </a:p>
        </p:txBody>
      </p:sp>
      <p:sp>
        <p:nvSpPr>
          <p:cNvPr id="413" name="Google Shape;413;p9"/>
          <p:cNvSpPr/>
          <p:nvPr/>
        </p:nvSpPr>
        <p:spPr>
          <a:xfrm>
            <a:off x="2828260" y="627321"/>
            <a:ext cx="3668232" cy="3717074"/>
          </a:xfrm>
          <a:prstGeom prst="donut">
            <a:avLst>
              <a:gd name="adj" fmla="val 13474"/>
            </a:avLst>
          </a:prstGeom>
          <a:solidFill>
            <a:srgbClr val="F89B66"/>
          </a:solidFill>
          <a:ln w="12700" cap="flat" cmpd="sng">
            <a:solidFill>
              <a:srgbClr val="AB430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nl-NL" sz="1800" b="1" i="0" u="none" strike="noStrike" cap="none" dirty="0" err="1">
                <a:solidFill>
                  <a:schemeClr val="lt1"/>
                </a:solidFill>
                <a:latin typeface="Arial"/>
                <a:ea typeface="Arial"/>
                <a:cs typeface="Arial"/>
                <a:sym typeface="Arial"/>
              </a:rPr>
              <a:t>Toolbox</a:t>
            </a:r>
            <a:endParaRPr sz="1400" b="0" i="0" u="none" strike="noStrike" cap="none" dirty="0">
              <a:solidFill>
                <a:srgbClr val="000000"/>
              </a:solidFill>
              <a:latin typeface="Arial"/>
              <a:ea typeface="Arial"/>
              <a:cs typeface="Arial"/>
              <a:sym typeface="Arial"/>
            </a:endParaRPr>
          </a:p>
        </p:txBody>
      </p:sp>
      <p:sp>
        <p:nvSpPr>
          <p:cNvPr id="414" name="Google Shape;414;p9"/>
          <p:cNvSpPr/>
          <p:nvPr/>
        </p:nvSpPr>
        <p:spPr>
          <a:xfrm>
            <a:off x="4470990" y="799105"/>
            <a:ext cx="382772" cy="923369"/>
          </a:xfrm>
          <a:prstGeom prst="upDownArrow">
            <a:avLst>
              <a:gd name="adj1" fmla="val 50000"/>
              <a:gd name="adj2" fmla="val 50000"/>
            </a:avLst>
          </a:prstGeom>
          <a:solidFill>
            <a:srgbClr val="757070"/>
          </a:solidFill>
          <a:ln w="12700" cap="flat" cmpd="sng">
            <a:solidFill>
              <a:srgbClr val="AB430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15" name="Google Shape;415;p9"/>
          <p:cNvCxnSpPr/>
          <p:nvPr/>
        </p:nvCxnSpPr>
        <p:spPr>
          <a:xfrm flipH="1">
            <a:off x="5358809" y="1060433"/>
            <a:ext cx="1350335" cy="1020726"/>
          </a:xfrm>
          <a:prstGeom prst="straightConnector1">
            <a:avLst/>
          </a:prstGeom>
          <a:noFill/>
          <a:ln w="60325" cap="flat" cmpd="sng">
            <a:solidFill>
              <a:schemeClr val="lt1"/>
            </a:solidFill>
            <a:prstDash val="solid"/>
            <a:miter lim="800000"/>
            <a:headEnd type="none" w="sm" len="sm"/>
            <a:tailEnd type="triangle" w="med" len="med"/>
          </a:ln>
        </p:spPr>
      </p:cxnSp>
      <p:cxnSp>
        <p:nvCxnSpPr>
          <p:cNvPr id="416" name="Google Shape;416;p9"/>
          <p:cNvCxnSpPr/>
          <p:nvPr/>
        </p:nvCxnSpPr>
        <p:spPr>
          <a:xfrm flipH="1">
            <a:off x="5818666" y="501393"/>
            <a:ext cx="1350335" cy="1020726"/>
          </a:xfrm>
          <a:prstGeom prst="straightConnector1">
            <a:avLst/>
          </a:prstGeom>
          <a:noFill/>
          <a:ln w="60325" cap="flat" cmpd="sng">
            <a:solidFill>
              <a:schemeClr val="lt1"/>
            </a:solidFill>
            <a:prstDash val="solid"/>
            <a:miter lim="800000"/>
            <a:headEnd type="none" w="sm" len="sm"/>
            <a:tailEnd type="triangle" w="med" len="med"/>
          </a:ln>
        </p:spPr>
      </p:cxnSp>
      <p:sp>
        <p:nvSpPr>
          <p:cNvPr id="417" name="Google Shape;417;p9"/>
          <p:cNvSpPr txBox="1"/>
          <p:nvPr/>
        </p:nvSpPr>
        <p:spPr>
          <a:xfrm>
            <a:off x="7240771" y="317309"/>
            <a:ext cx="1350335"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nl-NL" sz="1600" b="0" i="1" u="none" strike="noStrike" cap="none" dirty="0">
                <a:solidFill>
                  <a:schemeClr val="accent1"/>
                </a:solidFill>
                <a:latin typeface="Arial"/>
                <a:ea typeface="Arial"/>
                <a:cs typeface="Arial"/>
                <a:sym typeface="Arial"/>
              </a:rPr>
              <a:t>Ingang: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nl-NL" sz="1600" b="0" i="1" u="none" strike="noStrike" cap="none" dirty="0">
                <a:solidFill>
                  <a:schemeClr val="accent1"/>
                </a:solidFill>
                <a:latin typeface="Arial"/>
                <a:ea typeface="Arial"/>
                <a:cs typeface="Arial"/>
                <a:sym typeface="Arial"/>
              </a:rPr>
              <a:t>Zoeken op </a:t>
            </a:r>
            <a:r>
              <a:rPr lang="nl-NL" sz="1600" b="0" i="1" u="none" strike="noStrike" cap="none" dirty="0" err="1">
                <a:solidFill>
                  <a:schemeClr val="accent1"/>
                </a:solidFill>
                <a:latin typeface="Arial"/>
                <a:ea typeface="Arial"/>
                <a:cs typeface="Arial"/>
                <a:sym typeface="Arial"/>
              </a:rPr>
              <a:t>CanMeds</a:t>
            </a:r>
            <a:r>
              <a:rPr lang="nl-NL" sz="1600" b="0" i="1" u="none" strike="noStrike" cap="none" dirty="0">
                <a:solidFill>
                  <a:schemeClr val="accent1"/>
                </a:solidFill>
                <a:latin typeface="Arial"/>
                <a:ea typeface="Arial"/>
                <a:cs typeface="Arial"/>
                <a:sym typeface="Arial"/>
              </a:rPr>
              <a:t> </a:t>
            </a:r>
            <a:r>
              <a:rPr lang="nl-NL" sz="1600" i="1" dirty="0">
                <a:solidFill>
                  <a:schemeClr val="accent1"/>
                </a:solidFill>
              </a:rPr>
              <a:t>rollen.</a:t>
            </a:r>
            <a:endParaRPr sz="1400" b="0" i="0" u="none" strike="noStrike" cap="none" dirty="0">
              <a:solidFill>
                <a:srgbClr val="000000"/>
              </a:solidFill>
              <a:latin typeface="Arial"/>
              <a:ea typeface="Arial"/>
              <a:cs typeface="Arial"/>
              <a:sym typeface="Arial"/>
            </a:endParaRPr>
          </a:p>
        </p:txBody>
      </p:sp>
      <p:cxnSp>
        <p:nvCxnSpPr>
          <p:cNvPr id="418" name="Google Shape;418;p9"/>
          <p:cNvCxnSpPr/>
          <p:nvPr/>
        </p:nvCxnSpPr>
        <p:spPr>
          <a:xfrm>
            <a:off x="2291316" y="1277568"/>
            <a:ext cx="1687916" cy="803591"/>
          </a:xfrm>
          <a:prstGeom prst="straightConnector1">
            <a:avLst/>
          </a:prstGeom>
          <a:noFill/>
          <a:ln w="60325" cap="flat" cmpd="sng">
            <a:solidFill>
              <a:schemeClr val="lt1"/>
            </a:solidFill>
            <a:prstDash val="solid"/>
            <a:miter lim="800000"/>
            <a:headEnd type="none" w="sm" len="sm"/>
            <a:tailEnd type="triangle" w="med" len="med"/>
          </a:ln>
        </p:spPr>
      </p:cxnSp>
      <p:cxnSp>
        <p:nvCxnSpPr>
          <p:cNvPr id="419" name="Google Shape;419;p9"/>
          <p:cNvCxnSpPr/>
          <p:nvPr/>
        </p:nvCxnSpPr>
        <p:spPr>
          <a:xfrm>
            <a:off x="2243470" y="974122"/>
            <a:ext cx="1228059" cy="592189"/>
          </a:xfrm>
          <a:prstGeom prst="straightConnector1">
            <a:avLst/>
          </a:prstGeom>
          <a:noFill/>
          <a:ln w="60325" cap="flat" cmpd="sng">
            <a:solidFill>
              <a:schemeClr val="lt1"/>
            </a:solidFill>
            <a:prstDash val="solid"/>
            <a:miter lim="800000"/>
            <a:headEnd type="none" w="sm" len="sm"/>
            <a:tailEnd type="triangle" w="med" len="med"/>
          </a:ln>
        </p:spPr>
      </p:cxnSp>
      <p:sp>
        <p:nvSpPr>
          <p:cNvPr id="420" name="Google Shape;420;p9"/>
          <p:cNvSpPr txBox="1"/>
          <p:nvPr/>
        </p:nvSpPr>
        <p:spPr>
          <a:xfrm>
            <a:off x="552895" y="317309"/>
            <a:ext cx="1738422"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nl-NL" sz="1600" b="0" i="1" u="none" strike="noStrike" cap="none">
                <a:solidFill>
                  <a:schemeClr val="accent1"/>
                </a:solidFill>
                <a:latin typeface="Arial"/>
                <a:ea typeface="Arial"/>
                <a:cs typeface="Arial"/>
                <a:sym typeface="Arial"/>
              </a:rPr>
              <a:t>Ingang: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nl-NL" sz="1600" b="0" i="1" u="none" strike="noStrike" cap="none">
                <a:solidFill>
                  <a:schemeClr val="accent1"/>
                </a:solidFill>
                <a:latin typeface="Arial"/>
                <a:ea typeface="Arial"/>
                <a:cs typeface="Arial"/>
                <a:sym typeface="Arial"/>
              </a:rPr>
              <a:t>Zoeken op zorgprofessional c.q. NLQF- niveau </a:t>
            </a:r>
            <a:endParaRPr sz="1400" b="0" i="0" u="none" strike="noStrike" cap="none">
              <a:solidFill>
                <a:srgbClr val="000000"/>
              </a:solidFill>
              <a:latin typeface="Arial"/>
              <a:ea typeface="Arial"/>
              <a:cs typeface="Arial"/>
              <a:sym typeface="Arial"/>
            </a:endParaRPr>
          </a:p>
        </p:txBody>
      </p:sp>
      <p:cxnSp>
        <p:nvCxnSpPr>
          <p:cNvPr id="421" name="Google Shape;421;p9"/>
          <p:cNvCxnSpPr/>
          <p:nvPr/>
        </p:nvCxnSpPr>
        <p:spPr>
          <a:xfrm rot="10800000">
            <a:off x="5358808" y="2955852"/>
            <a:ext cx="1855382" cy="224125"/>
          </a:xfrm>
          <a:prstGeom prst="straightConnector1">
            <a:avLst/>
          </a:prstGeom>
          <a:noFill/>
          <a:ln w="60325" cap="flat" cmpd="sng">
            <a:solidFill>
              <a:schemeClr val="lt1"/>
            </a:solidFill>
            <a:prstDash val="solid"/>
            <a:miter lim="800000"/>
            <a:headEnd type="none" w="sm" len="sm"/>
            <a:tailEnd type="triangle" w="med" len="med"/>
          </a:ln>
        </p:spPr>
      </p:cxnSp>
      <p:cxnSp>
        <p:nvCxnSpPr>
          <p:cNvPr id="422" name="Google Shape;422;p9"/>
          <p:cNvCxnSpPr/>
          <p:nvPr/>
        </p:nvCxnSpPr>
        <p:spPr>
          <a:xfrm rot="10800000">
            <a:off x="6085810" y="2775252"/>
            <a:ext cx="1034016" cy="117636"/>
          </a:xfrm>
          <a:prstGeom prst="straightConnector1">
            <a:avLst/>
          </a:prstGeom>
          <a:noFill/>
          <a:ln w="60325" cap="flat" cmpd="sng">
            <a:solidFill>
              <a:schemeClr val="lt1"/>
            </a:solidFill>
            <a:prstDash val="solid"/>
            <a:miter lim="800000"/>
            <a:headEnd type="none" w="sm" len="sm"/>
            <a:tailEnd type="triangle" w="med" len="med"/>
          </a:ln>
        </p:spPr>
      </p:cxnSp>
      <p:sp>
        <p:nvSpPr>
          <p:cNvPr id="423" name="Google Shape;423;p9"/>
          <p:cNvSpPr txBox="1"/>
          <p:nvPr/>
        </p:nvSpPr>
        <p:spPr>
          <a:xfrm>
            <a:off x="7242091" y="2731406"/>
            <a:ext cx="170121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nl-NL" sz="1600" b="0" i="1" u="none" strike="noStrike" cap="none">
                <a:solidFill>
                  <a:schemeClr val="accent1"/>
                </a:solidFill>
                <a:latin typeface="Arial"/>
                <a:ea typeface="Arial"/>
                <a:cs typeface="Arial"/>
                <a:sym typeface="Arial"/>
              </a:rPr>
              <a:t>Ingang: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nl-NL" sz="1600" b="0" i="1" u="none" strike="noStrike" cap="none">
                <a:solidFill>
                  <a:schemeClr val="accent1"/>
                </a:solidFill>
                <a:latin typeface="Arial"/>
                <a:ea typeface="Arial"/>
                <a:cs typeface="Arial"/>
                <a:sym typeface="Arial"/>
              </a:rPr>
              <a:t>Zoeken op Teamactiviteiten</a:t>
            </a:r>
            <a:endParaRPr sz="1400" b="0" i="0" u="none" strike="noStrike" cap="none">
              <a:solidFill>
                <a:srgbClr val="000000"/>
              </a:solidFill>
              <a:latin typeface="Arial"/>
              <a:ea typeface="Arial"/>
              <a:cs typeface="Arial"/>
              <a:sym typeface="Arial"/>
            </a:endParaRPr>
          </a:p>
        </p:txBody>
      </p:sp>
      <p:cxnSp>
        <p:nvCxnSpPr>
          <p:cNvPr id="424" name="Google Shape;424;p9"/>
          <p:cNvCxnSpPr/>
          <p:nvPr/>
        </p:nvCxnSpPr>
        <p:spPr>
          <a:xfrm rot="10800000" flipH="1">
            <a:off x="2321892" y="2892888"/>
            <a:ext cx="1580257" cy="304014"/>
          </a:xfrm>
          <a:prstGeom prst="straightConnector1">
            <a:avLst/>
          </a:prstGeom>
          <a:noFill/>
          <a:ln w="60325" cap="flat" cmpd="sng">
            <a:solidFill>
              <a:schemeClr val="lt1"/>
            </a:solidFill>
            <a:prstDash val="solid"/>
            <a:miter lim="800000"/>
            <a:headEnd type="none" w="sm" len="sm"/>
            <a:tailEnd type="triangle" w="med" len="med"/>
          </a:ln>
        </p:spPr>
      </p:cxnSp>
      <p:cxnSp>
        <p:nvCxnSpPr>
          <p:cNvPr id="425" name="Google Shape;425;p9"/>
          <p:cNvCxnSpPr/>
          <p:nvPr/>
        </p:nvCxnSpPr>
        <p:spPr>
          <a:xfrm rot="10800000" flipH="1">
            <a:off x="2274046" y="2731406"/>
            <a:ext cx="970214" cy="162050"/>
          </a:xfrm>
          <a:prstGeom prst="straightConnector1">
            <a:avLst/>
          </a:prstGeom>
          <a:noFill/>
          <a:ln w="60325" cap="flat" cmpd="sng">
            <a:solidFill>
              <a:schemeClr val="lt1"/>
            </a:solidFill>
            <a:prstDash val="solid"/>
            <a:miter lim="800000"/>
            <a:headEnd type="none" w="sm" len="sm"/>
            <a:tailEnd type="triangle" w="med" len="med"/>
          </a:ln>
        </p:spPr>
      </p:cxnSp>
      <p:sp>
        <p:nvSpPr>
          <p:cNvPr id="426" name="Google Shape;426;p9"/>
          <p:cNvSpPr txBox="1"/>
          <p:nvPr/>
        </p:nvSpPr>
        <p:spPr>
          <a:xfrm>
            <a:off x="583471" y="2236643"/>
            <a:ext cx="1738422"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nl-NL" sz="1600" b="0" i="1" u="none" strike="noStrike" cap="none">
                <a:solidFill>
                  <a:schemeClr val="accent1"/>
                </a:solidFill>
                <a:latin typeface="Arial"/>
                <a:ea typeface="Arial"/>
                <a:cs typeface="Arial"/>
                <a:sym typeface="Arial"/>
              </a:rPr>
              <a:t>Ingang: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nl-NL" sz="1600" b="0" i="1" u="none" strike="noStrike" cap="none">
                <a:solidFill>
                  <a:schemeClr val="accent1"/>
                </a:solidFill>
                <a:latin typeface="Arial"/>
                <a:ea typeface="Arial"/>
                <a:cs typeface="Arial"/>
                <a:sym typeface="Arial"/>
              </a:rPr>
              <a:t>Zoeken op ‘woorden c.q. begrippen’</a:t>
            </a:r>
            <a:endParaRPr sz="1400" b="0" i="0" u="none" strike="noStrike" cap="none">
              <a:solidFill>
                <a:srgbClr val="000000"/>
              </a:solidFill>
              <a:latin typeface="Arial"/>
              <a:ea typeface="Arial"/>
              <a:cs typeface="Arial"/>
              <a:sym typeface="Arial"/>
            </a:endParaRPr>
          </a:p>
        </p:txBody>
      </p:sp>
      <p:sp>
        <p:nvSpPr>
          <p:cNvPr id="427" name="Google Shape;427;p9"/>
          <p:cNvSpPr txBox="1"/>
          <p:nvPr/>
        </p:nvSpPr>
        <p:spPr>
          <a:xfrm>
            <a:off x="1555010" y="-19558"/>
            <a:ext cx="6597504" cy="3949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nl-NL" sz="2400" b="1" i="0" u="none" strike="noStrike" cap="none" dirty="0">
                <a:solidFill>
                  <a:schemeClr val="lt1"/>
                </a:solidFill>
                <a:latin typeface="Calibri"/>
                <a:ea typeface="Calibri"/>
                <a:cs typeface="Calibri"/>
                <a:sym typeface="Calibri"/>
              </a:rPr>
              <a:t>Samenhang </a:t>
            </a:r>
            <a:r>
              <a:rPr lang="nl-NL" sz="2400" b="1" dirty="0">
                <a:solidFill>
                  <a:schemeClr val="lt1"/>
                </a:solidFill>
                <a:latin typeface="Calibri"/>
                <a:ea typeface="Calibri"/>
                <a:cs typeface="Calibri"/>
                <a:sym typeface="Calibri"/>
              </a:rPr>
              <a:t>Onderwijsraamwerk en</a:t>
            </a:r>
            <a:r>
              <a:rPr lang="nl-NL" sz="2400" b="1" i="0" u="none" strike="noStrike" cap="none" dirty="0">
                <a:solidFill>
                  <a:schemeClr val="lt1"/>
                </a:solidFill>
                <a:latin typeface="Calibri"/>
                <a:ea typeface="Calibri"/>
                <a:cs typeface="Calibri"/>
                <a:sym typeface="Calibri"/>
              </a:rPr>
              <a:t> </a:t>
            </a:r>
            <a:r>
              <a:rPr lang="nl-NL" sz="2400" b="1" i="0" u="none" strike="noStrike" cap="none" dirty="0" err="1">
                <a:solidFill>
                  <a:schemeClr val="lt1"/>
                </a:solidFill>
                <a:latin typeface="Calibri"/>
                <a:ea typeface="Calibri"/>
                <a:cs typeface="Calibri"/>
                <a:sym typeface="Calibri"/>
              </a:rPr>
              <a:t>Toolbox</a:t>
            </a:r>
            <a:endParaRPr sz="1400" b="0" i="0" u="none" strike="noStrike" cap="none" dirty="0">
              <a:solidFill>
                <a:srgbClr val="000000"/>
              </a:solidFill>
              <a:latin typeface="Arial"/>
              <a:ea typeface="Arial"/>
              <a:cs typeface="Arial"/>
              <a:sym typeface="Arial"/>
            </a:endParaRPr>
          </a:p>
        </p:txBody>
      </p:sp>
      <p:pic>
        <p:nvPicPr>
          <p:cNvPr id="2" name="Afbeelding 1">
            <a:extLst>
              <a:ext uri="{FF2B5EF4-FFF2-40B4-BE49-F238E27FC236}">
                <a16:creationId xmlns:a16="http://schemas.microsoft.com/office/drawing/2014/main" id="{FE713593-C868-4822-9C39-4E0255C68843}"/>
              </a:ext>
            </a:extLst>
          </p:cNvPr>
          <p:cNvPicPr>
            <a:picLocks noChangeAspect="1"/>
          </p:cNvPicPr>
          <p:nvPr/>
        </p:nvPicPr>
        <p:blipFill>
          <a:blip r:embed="rId3"/>
          <a:stretch>
            <a:fillRect/>
          </a:stretch>
        </p:blipFill>
        <p:spPr>
          <a:xfrm>
            <a:off x="3786113" y="4325688"/>
            <a:ext cx="3804402" cy="7997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34"/>
        <p:cNvGrpSpPr/>
        <p:nvPr/>
      </p:nvGrpSpPr>
      <p:grpSpPr>
        <a:xfrm>
          <a:off x="0" y="0"/>
          <a:ext cx="0" cy="0"/>
          <a:chOff x="0" y="0"/>
          <a:chExt cx="0" cy="0"/>
        </a:xfrm>
      </p:grpSpPr>
      <p:sp>
        <p:nvSpPr>
          <p:cNvPr id="235" name="Google Shape;235;gc2dcb9713c_0_7"/>
          <p:cNvSpPr txBox="1">
            <a:spLocks noGrp="1"/>
          </p:cNvSpPr>
          <p:nvPr>
            <p:ph type="body" idx="1"/>
          </p:nvPr>
        </p:nvSpPr>
        <p:spPr>
          <a:xfrm>
            <a:off x="1243584" y="1647920"/>
            <a:ext cx="6656832" cy="184766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750"/>
              </a:spcBef>
              <a:spcAft>
                <a:spcPts val="0"/>
              </a:spcAft>
              <a:buClr>
                <a:schemeClr val="lt1"/>
              </a:buClr>
              <a:buSzPts val="4000"/>
              <a:buFont typeface="Calibri"/>
              <a:buNone/>
            </a:pPr>
            <a:r>
              <a:rPr lang="nl-NL"/>
              <a:t> </a:t>
            </a:r>
            <a:r>
              <a:rPr lang="nl-NL" b="1">
                <a:solidFill>
                  <a:schemeClr val="accent1"/>
                </a:solidFill>
              </a:rPr>
              <a:t>Interprofessioneel samenwerken in de </a:t>
            </a:r>
            <a:endParaRPr/>
          </a:p>
        </p:txBody>
      </p:sp>
      <p:sp>
        <p:nvSpPr>
          <p:cNvPr id="236" name="Google Shape;236;gc2dcb9713c_0_7"/>
          <p:cNvSpPr txBox="1">
            <a:spLocks noGrp="1"/>
          </p:cNvSpPr>
          <p:nvPr>
            <p:ph type="body" idx="1"/>
          </p:nvPr>
        </p:nvSpPr>
        <p:spPr>
          <a:xfrm>
            <a:off x="762000" y="649288"/>
            <a:ext cx="8382000" cy="7032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Calibri"/>
              <a:buNone/>
            </a:pPr>
            <a:endParaRPr sz="2100" b="0" i="0" u="none" strike="noStrike" cap="none">
              <a:solidFill>
                <a:schemeClr val="dk1"/>
              </a:solidFill>
              <a:latin typeface="Calibri"/>
              <a:ea typeface="Calibri"/>
              <a:cs typeface="Calibri"/>
              <a:sym typeface="Calibri"/>
            </a:endParaRPr>
          </a:p>
        </p:txBody>
      </p:sp>
      <p:sp>
        <p:nvSpPr>
          <p:cNvPr id="237" name="Google Shape;237;gc2dcb9713c_0_7"/>
          <p:cNvSpPr txBox="1">
            <a:spLocks noGrp="1"/>
          </p:cNvSpPr>
          <p:nvPr>
            <p:ph type="body" idx="2"/>
          </p:nvPr>
        </p:nvSpPr>
        <p:spPr>
          <a:xfrm>
            <a:off x="0" y="649288"/>
            <a:ext cx="3652838" cy="728662"/>
          </a:xfrm>
          <a:prstGeom prst="rect">
            <a:avLst/>
          </a:prstGeom>
          <a:noFill/>
          <a:ln>
            <a:noFill/>
          </a:ln>
        </p:spPr>
        <p:txBody>
          <a:bodyPr spcFirstLastPara="1" wrap="square" lIns="91425" tIns="45700" rIns="91425" bIns="45700" anchor="t" anchorCtr="0">
            <a:noAutofit/>
          </a:bodyPr>
          <a:lstStyle/>
          <a:p>
            <a:pPr marL="171450" marR="0" lvl="0" indent="-38100" algn="l" rtl="0">
              <a:lnSpc>
                <a:spcPct val="90000"/>
              </a:lnSpc>
              <a:spcBef>
                <a:spcPts val="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pic>
        <p:nvPicPr>
          <p:cNvPr id="238" name="Google Shape;238;gc2dcb9713c_0_7"/>
          <p:cNvPicPr preferRelativeResize="0"/>
          <p:nvPr/>
        </p:nvPicPr>
        <p:blipFill rotWithShape="1">
          <a:blip r:embed="rId3">
            <a:alphaModFix/>
          </a:blip>
          <a:srcRect/>
          <a:stretch/>
        </p:blipFill>
        <p:spPr>
          <a:xfrm>
            <a:off x="2422475" y="278159"/>
            <a:ext cx="4299050" cy="4406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25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
          <p:cNvSpPr txBox="1">
            <a:spLocks noGrp="1"/>
          </p:cNvSpPr>
          <p:nvPr>
            <p:ph type="body" idx="1"/>
          </p:nvPr>
        </p:nvSpPr>
        <p:spPr>
          <a:xfrm>
            <a:off x="762000" y="649288"/>
            <a:ext cx="8382000" cy="7032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100"/>
              <a:buFont typeface="Arial"/>
              <a:buNone/>
            </a:pPr>
            <a:endParaRPr sz="2100" b="0" i="0" u="none" strike="noStrike" cap="none" dirty="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dirty="0">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pPr>
            <a:endParaRPr lang="nl-NL" sz="21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750"/>
              </a:spcBef>
              <a:spcAft>
                <a:spcPts val="0"/>
              </a:spcAft>
              <a:buClr>
                <a:schemeClr val="dk1"/>
              </a:buClr>
              <a:buSzPts val="2100"/>
              <a:buFont typeface="Courier New" panose="02070309020205020404" pitchFamily="49" charset="0"/>
              <a:buChar char="o"/>
            </a:pPr>
            <a:r>
              <a:rPr lang="nl-NL" sz="2100" b="0" dirty="0">
                <a:solidFill>
                  <a:schemeClr val="dk1"/>
                </a:solidFill>
              </a:rPr>
              <a:t>Mini documentaire</a:t>
            </a:r>
          </a:p>
          <a:p>
            <a:pPr marL="342900" marR="0" lvl="0" indent="-342900" algn="l" rtl="0">
              <a:lnSpc>
                <a:spcPct val="90000"/>
              </a:lnSpc>
              <a:spcBef>
                <a:spcPts val="750"/>
              </a:spcBef>
              <a:spcAft>
                <a:spcPts val="0"/>
              </a:spcAft>
              <a:buClr>
                <a:schemeClr val="dk1"/>
              </a:buClr>
              <a:buSzPts val="2100"/>
              <a:buFont typeface="Courier New" panose="02070309020205020404" pitchFamily="49" charset="0"/>
              <a:buChar char="o"/>
            </a:pPr>
            <a:r>
              <a:rPr lang="nl-NL" sz="2100" b="0" dirty="0">
                <a:solidFill>
                  <a:schemeClr val="dk1"/>
                </a:solidFill>
              </a:rPr>
              <a:t>Formuleren van lesopzet vanuit Onderwijsraamwerk Palliatieve zorg 2.0 gekoppeld aan de mini documentaire</a:t>
            </a:r>
          </a:p>
          <a:p>
            <a:pPr marL="0" marR="0" lvl="0" indent="0" algn="l" rtl="0">
              <a:lnSpc>
                <a:spcPct val="90000"/>
              </a:lnSpc>
              <a:spcBef>
                <a:spcPts val="750"/>
              </a:spcBef>
              <a:spcAft>
                <a:spcPts val="0"/>
              </a:spcAft>
              <a:buClr>
                <a:schemeClr val="dk1"/>
              </a:buClr>
              <a:buSzPts val="2100"/>
            </a:pPr>
            <a:endParaRPr dirty="0"/>
          </a:p>
        </p:txBody>
      </p:sp>
      <p:sp>
        <p:nvSpPr>
          <p:cNvPr id="204" name="Google Shape;204;p3"/>
          <p:cNvSpPr txBox="1">
            <a:spLocks noGrp="1"/>
          </p:cNvSpPr>
          <p:nvPr>
            <p:ph type="body" idx="1"/>
          </p:nvPr>
        </p:nvSpPr>
        <p:spPr>
          <a:xfrm>
            <a:off x="914400" y="649288"/>
            <a:ext cx="2738438" cy="728662"/>
          </a:xfrm>
          <a:prstGeom prst="rect">
            <a:avLst/>
          </a:prstGeom>
          <a:noFill/>
          <a:ln>
            <a:noFill/>
          </a:ln>
        </p:spPr>
        <p:txBody>
          <a:bodyPr spcFirstLastPara="1" wrap="square" lIns="91425" tIns="45700" rIns="91425" bIns="45700" anchor="t" anchorCtr="0">
            <a:noAutofit/>
          </a:bodyPr>
          <a:lstStyle/>
          <a:p>
            <a:pPr marL="171450" marR="0" lvl="0" indent="-38100" algn="l" rtl="0">
              <a:lnSpc>
                <a:spcPct val="90000"/>
              </a:lnSpc>
              <a:spcBef>
                <a:spcPts val="0"/>
              </a:spcBef>
              <a:spcAft>
                <a:spcPts val="0"/>
              </a:spcAft>
              <a:buClr>
                <a:schemeClr val="dk1"/>
              </a:buClr>
              <a:buSzPts val="2100"/>
              <a:buFont typeface="Arial"/>
              <a:buNone/>
            </a:pPr>
            <a:r>
              <a:rPr lang="nl-NL" sz="2400" b="1" i="0" u="none" strike="noStrike" cap="none" dirty="0">
                <a:solidFill>
                  <a:schemeClr val="lt1"/>
                </a:solidFill>
                <a:latin typeface="Calibri"/>
                <a:ea typeface="Calibri"/>
                <a:cs typeface="Calibri"/>
                <a:sym typeface="Calibri"/>
              </a:rPr>
              <a:t>Inhoud workshop</a:t>
            </a:r>
            <a:endParaRPr sz="2100" b="0" i="0" u="none" strike="noStrike" cap="none" dirty="0">
              <a:solidFill>
                <a:schemeClr val="dk1"/>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2100" b="0" i="0" u="none" strike="noStrike" cap="none" dirty="0">
              <a:solidFill>
                <a:schemeClr val="dk1"/>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21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
          <p:cNvSpPr txBox="1">
            <a:spLocks noGrp="1"/>
          </p:cNvSpPr>
          <p:nvPr>
            <p:ph type="body" idx="1"/>
          </p:nvPr>
        </p:nvSpPr>
        <p:spPr>
          <a:xfrm>
            <a:off x="652005" y="2384555"/>
            <a:ext cx="3378994" cy="12037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endParaRPr lang="nl-NL" sz="2800" dirty="0"/>
          </a:p>
        </p:txBody>
      </p:sp>
      <p:sp>
        <p:nvSpPr>
          <p:cNvPr id="211" name="Google Shape;211;p2"/>
          <p:cNvSpPr txBox="1">
            <a:spLocks noGrp="1"/>
          </p:cNvSpPr>
          <p:nvPr>
            <p:ph type="body" idx="2"/>
          </p:nvPr>
        </p:nvSpPr>
        <p:spPr>
          <a:xfrm>
            <a:off x="652004" y="648891"/>
            <a:ext cx="5648212" cy="39498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B5D0B"/>
              </a:buClr>
              <a:buSzPts val="2400"/>
              <a:buNone/>
            </a:pPr>
            <a:r>
              <a:rPr lang="nl-NL"/>
              <a:t>Optimaliseren Onderwijs Palliatieve zorg</a:t>
            </a:r>
            <a:endParaRPr/>
          </a:p>
        </p:txBody>
      </p:sp>
      <p:sp>
        <p:nvSpPr>
          <p:cNvPr id="212" name="Google Shape;212;p2"/>
          <p:cNvSpPr txBox="1">
            <a:spLocks noGrp="1"/>
          </p:cNvSpPr>
          <p:nvPr>
            <p:ph type="body" idx="3"/>
          </p:nvPr>
        </p:nvSpPr>
        <p:spPr>
          <a:xfrm>
            <a:off x="652004" y="1070534"/>
            <a:ext cx="5858524" cy="1311128"/>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lt1"/>
              </a:buClr>
              <a:buSzPts val="4400"/>
              <a:buNone/>
            </a:pPr>
            <a:r>
              <a:rPr lang="nl-NL"/>
              <a:t>Kijk je naar de ziekte of zie je een mens?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38"/>
          <p:cNvPicPr preferRelativeResize="0"/>
          <p:nvPr/>
        </p:nvPicPr>
        <p:blipFill rotWithShape="1">
          <a:blip r:embed="rId3">
            <a:alphaModFix/>
          </a:blip>
          <a:srcRect/>
          <a:stretch/>
        </p:blipFill>
        <p:spPr>
          <a:xfrm>
            <a:off x="1062427" y="568822"/>
            <a:ext cx="6837989" cy="3846368"/>
          </a:xfrm>
          <a:prstGeom prst="rect">
            <a:avLst/>
          </a:prstGeom>
          <a:noFill/>
          <a:ln>
            <a:noFill/>
          </a:ln>
        </p:spPr>
      </p:pic>
      <p:sp>
        <p:nvSpPr>
          <p:cNvPr id="218" name="Google Shape;218;p38"/>
          <p:cNvSpPr txBox="1">
            <a:spLocks noGrp="1"/>
          </p:cNvSpPr>
          <p:nvPr>
            <p:ph type="body" idx="1"/>
          </p:nvPr>
        </p:nvSpPr>
        <p:spPr>
          <a:xfrm>
            <a:off x="1243584" y="1465041"/>
            <a:ext cx="6656832" cy="2213420"/>
          </a:xfrm>
          <a:prstGeom prst="rect">
            <a:avLst/>
          </a:prstGeom>
          <a:noFill/>
          <a:ln>
            <a:noFill/>
          </a:ln>
        </p:spPr>
        <p:txBody>
          <a:bodyPr spcFirstLastPara="1" wrap="square" lIns="68550" tIns="34275" rIns="68550" bIns="34275" anchor="ctr" anchorCtr="0">
            <a:noAutofit/>
          </a:bodyPr>
          <a:lstStyle/>
          <a:p>
            <a:pPr marL="0" lvl="0" indent="0" algn="ctr" rtl="0">
              <a:lnSpc>
                <a:spcPct val="90000"/>
              </a:lnSpc>
              <a:spcBef>
                <a:spcPts val="0"/>
              </a:spcBef>
              <a:spcAft>
                <a:spcPts val="0"/>
              </a:spcAft>
              <a:buSzPts val="5333"/>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F8B7A42-F05B-40AF-B928-717C19DA5992}"/>
              </a:ext>
            </a:extLst>
          </p:cNvPr>
          <p:cNvSpPr>
            <a:spLocks noGrp="1"/>
          </p:cNvSpPr>
          <p:nvPr>
            <p:ph type="body" idx="1"/>
          </p:nvPr>
        </p:nvSpPr>
        <p:spPr/>
        <p:txBody>
          <a:bodyPr/>
          <a:lstStyle/>
          <a:p>
            <a:r>
              <a:rPr lang="nl-NL" dirty="0"/>
              <a:t>Documentaire: Kijk je naar de mens of zie je de ziekte?</a:t>
            </a:r>
          </a:p>
        </p:txBody>
      </p:sp>
    </p:spTree>
    <p:extLst>
      <p:ext uri="{BB962C8B-B14F-4D97-AF65-F5344CB8AC3E}">
        <p14:creationId xmlns:p14="http://schemas.microsoft.com/office/powerpoint/2010/main" val="355816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092077F-A5BE-47E8-8D10-3319E98B91DE}"/>
              </a:ext>
            </a:extLst>
          </p:cNvPr>
          <p:cNvSpPr>
            <a:spLocks noGrp="1"/>
          </p:cNvSpPr>
          <p:nvPr>
            <p:ph type="body" idx="1"/>
          </p:nvPr>
        </p:nvSpPr>
        <p:spPr/>
        <p:txBody>
          <a:bodyPr/>
          <a:lstStyle/>
          <a:p>
            <a:pPr marL="228600" indent="0"/>
            <a:endParaRPr lang="nl-NL" dirty="0"/>
          </a:p>
          <a:p>
            <a:pPr marL="228600" indent="0"/>
            <a:r>
              <a:rPr lang="nl-NL" dirty="0"/>
              <a:t>Introductietekst:</a:t>
            </a:r>
            <a:endParaRPr lang="nl-NL" sz="18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nl-NL"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Nog te vaak staat bij de behandeling van ongeneeslijk zieke patiënten de ziekte in plaats van de mens centraal. Zorgprofessionals zijn zich (nog) niet altijd bewust van het bieden van passende, persoonsgerichte zorg die naadloos aansluit op de wensen en behoeften van de zorgvrager. Met het bieden van de juiste zorg kan onder- en overbehandeling worden voorkomen, waarmee kwaliteit van leven beter geborgd is. Optimalisatie van palliatieve zorg begint bij goed onderwijs voor zorgprofessionals. </a:t>
            </a:r>
            <a:r>
              <a:rPr lang="nl-NL"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a:t>
            </a:r>
            <a:r>
              <a:rPr lang="nl-NL"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documentaire helpt je om de discussie over goede palliatieve zorg opgang te brengen. Samen met je studenten bespreek je, na het bekijken van de documentaire, wat er goed ging (of: hoe palliatieve zorg tot uiting komt) en waar ruimte was voor verbetering. In de handleiding vind je opdrachten om het gesprek met studenten aan te gaan en te reflecteren.</a:t>
            </a:r>
            <a:endParaRPr lang="nl-NL" sz="1800" b="0" dirty="0">
              <a:effectLst/>
              <a:latin typeface="Times New Roman" panose="02020603050405020304" pitchFamily="18" charset="0"/>
              <a:ea typeface="Calibri" panose="020F0502020204030204" pitchFamily="34" charset="0"/>
            </a:endParaRPr>
          </a:p>
          <a:p>
            <a:pPr marL="971550" indent="-742950">
              <a:buAutoNum type="arabicPeriod"/>
            </a:pPr>
            <a:endParaRPr lang="nl-NL" dirty="0"/>
          </a:p>
          <a:p>
            <a:pPr marL="228600" indent="0"/>
            <a:endParaRPr lang="nl-NL" dirty="0"/>
          </a:p>
        </p:txBody>
      </p:sp>
    </p:spTree>
    <p:extLst>
      <p:ext uri="{BB962C8B-B14F-4D97-AF65-F5344CB8AC3E}">
        <p14:creationId xmlns:p14="http://schemas.microsoft.com/office/powerpoint/2010/main" val="3885533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6FBD4CB-5A35-46EA-9B4F-1C4A80066DB6}"/>
              </a:ext>
            </a:extLst>
          </p:cNvPr>
          <p:cNvSpPr>
            <a:spLocks noGrp="1"/>
          </p:cNvSpPr>
          <p:nvPr>
            <p:ph type="body" idx="1"/>
          </p:nvPr>
        </p:nvSpPr>
        <p:spPr>
          <a:xfrm>
            <a:off x="1243584" y="1201353"/>
            <a:ext cx="6656832" cy="1847660"/>
          </a:xfrm>
        </p:spPr>
        <p:txBody>
          <a:bodyPr/>
          <a:lstStyle/>
          <a:p>
            <a:r>
              <a:rPr lang="nl-NL" sz="2000" b="0" dirty="0"/>
              <a:t>Vragen voor in de break-out sessie:</a:t>
            </a:r>
          </a:p>
          <a:p>
            <a:pPr marL="971550" indent="-742950">
              <a:buAutoNum type="arabicPeriod"/>
            </a:pPr>
            <a:endParaRPr lang="nl-NL" sz="1600" b="0" dirty="0"/>
          </a:p>
          <a:p>
            <a:pPr marL="971550" indent="-742950">
              <a:buAutoNum type="arabicPeriod"/>
            </a:pPr>
            <a:r>
              <a:rPr lang="nl-NL" sz="1600" b="0" dirty="0"/>
              <a:t>Wat roept de documentaire bij je op?</a:t>
            </a:r>
          </a:p>
          <a:p>
            <a:pPr marL="971550" indent="-742950">
              <a:buAutoNum type="arabicPeriod"/>
            </a:pPr>
            <a:r>
              <a:rPr lang="nl-NL" sz="1600" b="0" dirty="0"/>
              <a:t>Aan welke </a:t>
            </a:r>
            <a:r>
              <a:rPr lang="nl-NL" sz="1600" b="0" dirty="0" err="1"/>
              <a:t>CanMEDS</a:t>
            </a:r>
            <a:r>
              <a:rPr lang="nl-NL" sz="1600" b="0" dirty="0"/>
              <a:t> rollen koppel je de documentaire?</a:t>
            </a:r>
          </a:p>
          <a:p>
            <a:pPr marL="971550" indent="-742950">
              <a:buAutoNum type="arabicPeriod"/>
            </a:pPr>
            <a:r>
              <a:rPr lang="nl-NL" sz="1600" b="0" dirty="0"/>
              <a:t>Aan welke gedragsuitingen uit het Onderwijsraamwerk palliatieve zorg 2.0 wil je n.a.v. de documentaire aandacht besteden?</a:t>
            </a:r>
          </a:p>
          <a:p>
            <a:pPr marL="971550" indent="-742950">
              <a:buAutoNum type="arabicPeriod"/>
            </a:pPr>
            <a:endParaRPr lang="nl-NL" sz="1600" dirty="0"/>
          </a:p>
          <a:p>
            <a:pPr marL="971550" indent="-742950">
              <a:buAutoNum type="arabicPeriod"/>
            </a:pPr>
            <a:r>
              <a:rPr lang="nl-NL" sz="1600" b="0" dirty="0"/>
              <a:t>Formuleer 2 leerdoelen rondom de documentaire (</a:t>
            </a:r>
            <a:r>
              <a:rPr lang="nl-NL" sz="1600" b="0" dirty="0" err="1"/>
              <a:t>Blended</a:t>
            </a:r>
            <a:r>
              <a:rPr lang="nl-NL" sz="1600" b="0" dirty="0"/>
              <a:t>)</a:t>
            </a:r>
          </a:p>
          <a:p>
            <a:pPr marL="971550" indent="-742950">
              <a:buAutoNum type="arabicPeriod"/>
            </a:pPr>
            <a:r>
              <a:rPr lang="nl-NL" sz="1400" b="0" dirty="0"/>
              <a:t>Welke voorbereidingsopdracht geef je studenten mee?</a:t>
            </a:r>
          </a:p>
          <a:p>
            <a:pPr marL="971550" indent="-742950">
              <a:buAutoNum type="arabicPeriod"/>
            </a:pPr>
            <a:endParaRPr lang="nl-NL" sz="1400" dirty="0"/>
          </a:p>
          <a:p>
            <a:pPr marL="971550" indent="-742950">
              <a:buAutoNum type="arabicPeriod"/>
            </a:pPr>
            <a:r>
              <a:rPr lang="nl-NL" sz="1400" b="0" dirty="0"/>
              <a:t>Welke items wil je tijdens de les bespreken na het bekijken van de documentaire?</a:t>
            </a:r>
          </a:p>
          <a:p>
            <a:pPr marL="228600" indent="0"/>
            <a:endParaRPr lang="nl-NL" dirty="0"/>
          </a:p>
        </p:txBody>
      </p:sp>
    </p:spTree>
    <p:extLst>
      <p:ext uri="{BB962C8B-B14F-4D97-AF65-F5344CB8AC3E}">
        <p14:creationId xmlns:p14="http://schemas.microsoft.com/office/powerpoint/2010/main" val="1198090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8C1330E-FB93-4252-B3B8-8B3478543142}"/>
              </a:ext>
            </a:extLst>
          </p:cNvPr>
          <p:cNvSpPr>
            <a:spLocks noGrp="1"/>
          </p:cNvSpPr>
          <p:nvPr>
            <p:ph type="body" idx="1"/>
          </p:nvPr>
        </p:nvSpPr>
        <p:spPr>
          <a:xfrm>
            <a:off x="127591" y="95694"/>
            <a:ext cx="9367283" cy="5167422"/>
          </a:xfrm>
        </p:spPr>
        <p:txBody>
          <a:bodyPr/>
          <a:lstStyle/>
          <a:p>
            <a:pPr marL="342900" lvl="0" indent="-342900">
              <a:buFont typeface="Calibri" panose="020F0502020204030204" pitchFamily="34" charset="0"/>
              <a:buChar char="-"/>
            </a:pPr>
            <a:endPar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r>
              <a:rPr lang="nl-NL" sz="18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Documentaire in </a:t>
            </a:r>
            <a:r>
              <a:rPr lang="nl-NL" sz="1800" i="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toolbox</a:t>
            </a:r>
            <a:r>
              <a:rPr lang="nl-NL" sz="18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(digitaal platform) </a:t>
            </a:r>
            <a:endParaRPr lang="nl-NL" sz="1800"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endPar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Geschikt voor alle opleidingsniveaus: </a:t>
            </a:r>
          </a:p>
          <a:p>
            <a:pPr marL="342900" lvl="0" indent="-342900">
              <a:buFont typeface="Calibri" panose="020F0502020204030204" pitchFamily="34" charset="0"/>
              <a:buChar char="-"/>
            </a:pP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Geschikt voor alle zorgprofessionals</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nl-NL" sz="18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N</a:t>
            </a: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iet gericht op specifieke soort zorg of zorgsetting</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nl-NL"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CanMEDS</a:t>
            </a: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rollen: Zorgverlener en </a:t>
            </a:r>
            <a:r>
              <a:rPr lang="nl-NL" sz="18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C</a:t>
            </a: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ommunicator</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Van toepassing op alle dimensies palliatieve zorg</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nl-NL" sz="1800" dirty="0">
                <a:solidFill>
                  <a:srgbClr val="201F1E"/>
                </a:solidFill>
                <a:effectLst/>
                <a:latin typeface="Calibri" panose="020F0502020204030204" pitchFamily="34" charset="0"/>
                <a:ea typeface="Times New Roman" panose="02020603050405020304" pitchFamily="18" charset="0"/>
              </a:rPr>
              <a:t> </a:t>
            </a:r>
            <a:endParaRPr lang="nl-NL" sz="1800" dirty="0">
              <a:effectLst/>
              <a:latin typeface="Times New Roman" panose="02020603050405020304" pitchFamily="18" charset="0"/>
              <a:ea typeface="Times New Roman" panose="02020603050405020304" pitchFamily="18" charset="0"/>
            </a:endParaRPr>
          </a:p>
          <a:p>
            <a:endParaRPr lang="nl-NL" dirty="0"/>
          </a:p>
        </p:txBody>
      </p:sp>
      <p:pic>
        <p:nvPicPr>
          <p:cNvPr id="3" name="Afbeelding 2">
            <a:extLst>
              <a:ext uri="{FF2B5EF4-FFF2-40B4-BE49-F238E27FC236}">
                <a16:creationId xmlns:a16="http://schemas.microsoft.com/office/drawing/2014/main" id="{691E3148-5472-4170-9F10-E9BBF8C372FC}"/>
              </a:ext>
            </a:extLst>
          </p:cNvPr>
          <p:cNvPicPr>
            <a:picLocks noChangeAspect="1"/>
          </p:cNvPicPr>
          <p:nvPr/>
        </p:nvPicPr>
        <p:blipFill>
          <a:blip r:embed="rId2"/>
          <a:stretch>
            <a:fillRect/>
          </a:stretch>
        </p:blipFill>
        <p:spPr>
          <a:xfrm>
            <a:off x="5563518" y="297454"/>
            <a:ext cx="3452891" cy="4219462"/>
          </a:xfrm>
          <a:prstGeom prst="rect">
            <a:avLst/>
          </a:prstGeom>
        </p:spPr>
      </p:pic>
    </p:spTree>
    <p:extLst>
      <p:ext uri="{BB962C8B-B14F-4D97-AF65-F5344CB8AC3E}">
        <p14:creationId xmlns:p14="http://schemas.microsoft.com/office/powerpoint/2010/main" val="2673870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063A2DA-A66B-4688-96C7-400155578342}"/>
              </a:ext>
            </a:extLst>
          </p:cNvPr>
          <p:cNvSpPr>
            <a:spLocks noGrp="1"/>
          </p:cNvSpPr>
          <p:nvPr>
            <p:ph type="body" idx="1"/>
          </p:nvPr>
        </p:nvSpPr>
        <p:spPr/>
        <p:txBody>
          <a:bodyPr/>
          <a:lstStyle/>
          <a:p>
            <a:r>
              <a:rPr lang="nl-NL" dirty="0"/>
              <a:t>Leerdoelen geformuleerd op basis van </a:t>
            </a:r>
            <a:r>
              <a:rPr lang="nl-NL" dirty="0" err="1"/>
              <a:t>CanMED</a:t>
            </a:r>
            <a:r>
              <a:rPr lang="nl-NL" dirty="0"/>
              <a:t> rol Zorgverlener:</a:t>
            </a:r>
          </a:p>
          <a:p>
            <a:pPr marL="342900" lvl="0" indent="-342900">
              <a:buFont typeface="Calibri" panose="020F0502020204030204" pitchFamily="34" charset="0"/>
              <a:buChar char="-"/>
            </a:pP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student beschrijft welke elementen uit de definitie van palliatieve zorg zichtbaar zijn in de documentaire</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student beschrijft hoe de vier dimensies van palliatieve zorg tot uiting komen in de documentaire</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nl-NL" dirty="0"/>
          </a:p>
          <a:p>
            <a:endParaRPr lang="nl-NL" dirty="0"/>
          </a:p>
        </p:txBody>
      </p:sp>
    </p:spTree>
    <p:extLst>
      <p:ext uri="{BB962C8B-B14F-4D97-AF65-F5344CB8AC3E}">
        <p14:creationId xmlns:p14="http://schemas.microsoft.com/office/powerpoint/2010/main" val="1710072594"/>
      </p:ext>
    </p:extLst>
  </p:cSld>
  <p:clrMapOvr>
    <a:masterClrMapping/>
  </p:clrMapOvr>
</p:sld>
</file>

<file path=ppt/theme/theme1.xml><?xml version="1.0" encoding="utf-8"?>
<a:theme xmlns:a="http://schemas.openxmlformats.org/drawingml/2006/main" name="1_Office Theme">
  <a:themeElements>
    <a:clrScheme name="Aangepast 2">
      <a:dk1>
        <a:srgbClr val="000000"/>
      </a:dk1>
      <a:lt1>
        <a:srgbClr val="FFFFFF"/>
      </a:lt1>
      <a:dk2>
        <a:srgbClr val="CFC3C0"/>
      </a:dk2>
      <a:lt2>
        <a:srgbClr val="E7E6E6"/>
      </a:lt2>
      <a:accent1>
        <a:srgbClr val="EB5D0B"/>
      </a:accent1>
      <a:accent2>
        <a:srgbClr val="FF0000"/>
      </a:accent2>
      <a:accent3>
        <a:srgbClr val="A5A5A5"/>
      </a:accent3>
      <a:accent4>
        <a:srgbClr val="FFC000"/>
      </a:accent4>
      <a:accent5>
        <a:srgbClr val="5B9BD5"/>
      </a:accent5>
      <a:accent6>
        <a:srgbClr val="70AD47"/>
      </a:accent6>
      <a:hlink>
        <a:srgbClr val="EB5D0B"/>
      </a:hlink>
      <a:folHlink>
        <a:srgbClr val="FF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1073</Words>
  <Application>Microsoft Office PowerPoint</Application>
  <PresentationFormat>Diavoorstelling (16:9)</PresentationFormat>
  <Paragraphs>96</Paragraphs>
  <Slides>14</Slides>
  <Notes>7</Notes>
  <HiddenSlides>1</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Arial</vt:lpstr>
      <vt:lpstr>Courier New</vt:lpstr>
      <vt:lpstr>Calibri</vt:lpstr>
      <vt:lpstr>Open Sans</vt:lpstr>
      <vt:lpstr>Calibri Light</vt:lpstr>
      <vt:lpstr>Times New Roman</vt:lpstr>
      <vt:lpstr>1_Office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Kasia Holody</dc:creator>
  <cp:lastModifiedBy>Ingrid van Zuilekom</cp:lastModifiedBy>
  <cp:revision>16</cp:revision>
  <dcterms:created xsi:type="dcterms:W3CDTF">2019-09-03T10:30:01Z</dcterms:created>
  <dcterms:modified xsi:type="dcterms:W3CDTF">2021-04-13T16:43:00Z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0x010100DA9A5AAF7E43AA47AC420A61688F6C63</vt:lpwstr>
  </property>
</Properties>
</file>